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1"/>
  </p:sldMasterIdLst>
  <p:notesMasterIdLst>
    <p:notesMasterId r:id="rId23"/>
  </p:notesMasterIdLst>
  <p:sldIdLst>
    <p:sldId id="256" r:id="rId2"/>
    <p:sldId id="295" r:id="rId3"/>
    <p:sldId id="298" r:id="rId4"/>
    <p:sldId id="284" r:id="rId5"/>
    <p:sldId id="299" r:id="rId6"/>
    <p:sldId id="300" r:id="rId7"/>
    <p:sldId id="301" r:id="rId8"/>
    <p:sldId id="296" r:id="rId9"/>
    <p:sldId id="281" r:id="rId10"/>
    <p:sldId id="302" r:id="rId11"/>
    <p:sldId id="303" r:id="rId12"/>
    <p:sldId id="304" r:id="rId13"/>
    <p:sldId id="305" r:id="rId14"/>
    <p:sldId id="306" r:id="rId15"/>
    <p:sldId id="291" r:id="rId16"/>
    <p:sldId id="293" r:id="rId17"/>
    <p:sldId id="297" r:id="rId18"/>
    <p:sldId id="307" r:id="rId19"/>
    <p:sldId id="312" r:id="rId20"/>
    <p:sldId id="313" r:id="rId21"/>
    <p:sldId id="294" r:id="rId22"/>
  </p:sldIdLst>
  <p:sldSz cx="22733000" cy="16205200"/>
  <p:notesSz cx="6797675" cy="9926638"/>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970623" rtl="0" fontAlgn="auto" latinLnBrk="0" hangingPunct="0">
      <a:lnSpc>
        <a:spcPct val="100000"/>
      </a:lnSpc>
      <a:spcBef>
        <a:spcPts val="0"/>
      </a:spcBef>
      <a:spcAft>
        <a:spcPts val="0"/>
      </a:spcAft>
      <a:buClrTx/>
      <a:buSzTx/>
      <a:buFontTx/>
      <a:buNone/>
      <a:tabLst/>
      <a:defRPr kumimoji="0" sz="36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228600" algn="ctr" defTabSz="970623" rtl="0" fontAlgn="auto" latinLnBrk="0" hangingPunct="0">
      <a:lnSpc>
        <a:spcPct val="100000"/>
      </a:lnSpc>
      <a:spcBef>
        <a:spcPts val="0"/>
      </a:spcBef>
      <a:spcAft>
        <a:spcPts val="0"/>
      </a:spcAft>
      <a:buClrTx/>
      <a:buSzTx/>
      <a:buFontTx/>
      <a:buNone/>
      <a:tabLst/>
      <a:defRPr kumimoji="0" sz="36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457200" algn="ctr" defTabSz="970623" rtl="0" fontAlgn="auto" latinLnBrk="0" hangingPunct="0">
      <a:lnSpc>
        <a:spcPct val="100000"/>
      </a:lnSpc>
      <a:spcBef>
        <a:spcPts val="0"/>
      </a:spcBef>
      <a:spcAft>
        <a:spcPts val="0"/>
      </a:spcAft>
      <a:buClrTx/>
      <a:buSzTx/>
      <a:buFontTx/>
      <a:buNone/>
      <a:tabLst/>
      <a:defRPr kumimoji="0" sz="36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685800" algn="ctr" defTabSz="970623" rtl="0" fontAlgn="auto" latinLnBrk="0" hangingPunct="0">
      <a:lnSpc>
        <a:spcPct val="100000"/>
      </a:lnSpc>
      <a:spcBef>
        <a:spcPts val="0"/>
      </a:spcBef>
      <a:spcAft>
        <a:spcPts val="0"/>
      </a:spcAft>
      <a:buClrTx/>
      <a:buSzTx/>
      <a:buFontTx/>
      <a:buNone/>
      <a:tabLst/>
      <a:defRPr kumimoji="0" sz="36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914400" algn="ctr" defTabSz="970623" rtl="0" fontAlgn="auto" latinLnBrk="0" hangingPunct="0">
      <a:lnSpc>
        <a:spcPct val="100000"/>
      </a:lnSpc>
      <a:spcBef>
        <a:spcPts val="0"/>
      </a:spcBef>
      <a:spcAft>
        <a:spcPts val="0"/>
      </a:spcAft>
      <a:buClrTx/>
      <a:buSzTx/>
      <a:buFontTx/>
      <a:buNone/>
      <a:tabLst/>
      <a:defRPr kumimoji="0" sz="36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1143000" algn="ctr" defTabSz="970623" rtl="0" fontAlgn="auto" latinLnBrk="0" hangingPunct="0">
      <a:lnSpc>
        <a:spcPct val="100000"/>
      </a:lnSpc>
      <a:spcBef>
        <a:spcPts val="0"/>
      </a:spcBef>
      <a:spcAft>
        <a:spcPts val="0"/>
      </a:spcAft>
      <a:buClrTx/>
      <a:buSzTx/>
      <a:buFontTx/>
      <a:buNone/>
      <a:tabLst/>
      <a:defRPr kumimoji="0" sz="36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1371600" algn="ctr" defTabSz="970623" rtl="0" fontAlgn="auto" latinLnBrk="0" hangingPunct="0">
      <a:lnSpc>
        <a:spcPct val="100000"/>
      </a:lnSpc>
      <a:spcBef>
        <a:spcPts val="0"/>
      </a:spcBef>
      <a:spcAft>
        <a:spcPts val="0"/>
      </a:spcAft>
      <a:buClrTx/>
      <a:buSzTx/>
      <a:buFontTx/>
      <a:buNone/>
      <a:tabLst/>
      <a:defRPr kumimoji="0" sz="36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1600200" algn="ctr" defTabSz="970623" rtl="0" fontAlgn="auto" latinLnBrk="0" hangingPunct="0">
      <a:lnSpc>
        <a:spcPct val="100000"/>
      </a:lnSpc>
      <a:spcBef>
        <a:spcPts val="0"/>
      </a:spcBef>
      <a:spcAft>
        <a:spcPts val="0"/>
      </a:spcAft>
      <a:buClrTx/>
      <a:buSzTx/>
      <a:buFontTx/>
      <a:buNone/>
      <a:tabLst/>
      <a:defRPr kumimoji="0" sz="36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1828800" algn="ctr" defTabSz="970623" rtl="0" fontAlgn="auto" latinLnBrk="0" hangingPunct="0">
      <a:lnSpc>
        <a:spcPct val="100000"/>
      </a:lnSpc>
      <a:spcBef>
        <a:spcPts val="0"/>
      </a:spcBef>
      <a:spcAft>
        <a:spcPts val="0"/>
      </a:spcAft>
      <a:buClrTx/>
      <a:buSzTx/>
      <a:buFontTx/>
      <a:buNone/>
      <a:tabLst/>
      <a:defRPr kumimoji="0" sz="3600" b="1" i="0" u="none" strike="noStrike" cap="none" spc="0" normalizeH="0" baseline="0">
        <a:ln>
          <a:noFill/>
        </a:ln>
        <a:solidFill>
          <a:srgbClr val="000000"/>
        </a:solidFill>
        <a:effectLst/>
        <a:uFillTx/>
        <a:latin typeface="Helvetica Neue"/>
        <a:ea typeface="Helvetica Neue"/>
        <a:cs typeface="Helvetica Neue"/>
        <a:sym typeface="Helvetica Neue"/>
      </a:defRPr>
    </a:lvl9pPr>
  </p:defaultTextStyle>
  <p:extLst>
    <p:ext uri="{EFAFB233-063F-42B5-8137-9DF3F51BA10A}">
      <p15:sldGuideLst xmlns:p15="http://schemas.microsoft.com/office/powerpoint/2012/main">
        <p15:guide id="1" orient="horz" pos="5104">
          <p15:clr>
            <a:srgbClr val="A4A3A4"/>
          </p15:clr>
        </p15:guide>
        <p15:guide id="2" pos="7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9900"/>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3175" cap="flat">
              <a:noFill/>
              <a:miter lim="400000"/>
            </a:ln>
          </a:right>
          <a:top>
            <a:ln w="12700" cap="flat">
              <a:noFill/>
              <a:miter lim="400000"/>
            </a:ln>
          </a:top>
          <a:bottom>
            <a:ln w="12700" cap="flat">
              <a:noFill/>
              <a:miter lim="400000"/>
            </a:ln>
          </a:bottom>
          <a:insideH>
            <a:ln w="12700" cap="flat">
              <a:noFill/>
              <a:miter lim="400000"/>
            </a:ln>
          </a:insideH>
          <a:insideV>
            <a:ln w="3175"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3175" cap="flat">
              <a:solidFill>
                <a:srgbClr val="3797C6"/>
              </a:solidFill>
              <a:prstDash val="solid"/>
              <a:miter lim="400000"/>
            </a:ln>
          </a:top>
          <a:bottom>
            <a:ln w="12700" cap="flat">
              <a:noFill/>
              <a:miter lim="400000"/>
            </a:ln>
          </a:bottom>
          <a:insideH>
            <a:ln w="3175"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3175" cap="flat">
              <a:noFill/>
              <a:miter lim="400000"/>
            </a:ln>
          </a:bottom>
          <a:insideH>
            <a:ln w="3175"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3175" cap="flat">
              <a:solidFill>
                <a:srgbClr val="B8B8B8"/>
              </a:solidFill>
              <a:prstDash val="solid"/>
              <a:miter lim="400000"/>
            </a:ln>
          </a:left>
          <a:right>
            <a:ln w="3175" cap="flat">
              <a:solidFill>
                <a:srgbClr val="B8B8B8"/>
              </a:solidFill>
              <a:prstDash val="solid"/>
              <a:miter lim="400000"/>
            </a:ln>
          </a:right>
          <a:top>
            <a:ln w="3175" cap="flat">
              <a:solidFill>
                <a:srgbClr val="B8B8B8"/>
              </a:solidFill>
              <a:prstDash val="solid"/>
              <a:miter lim="400000"/>
            </a:ln>
          </a:top>
          <a:bottom>
            <a:ln w="3175" cap="flat">
              <a:solidFill>
                <a:srgbClr val="B8B8B8"/>
              </a:solidFill>
              <a:prstDash val="solid"/>
              <a:miter lim="400000"/>
            </a:ln>
          </a:bottom>
          <a:insideH>
            <a:ln w="3175" cap="flat">
              <a:solidFill>
                <a:srgbClr val="B8B8B8"/>
              </a:solidFill>
              <a:prstDash val="solid"/>
              <a:miter lim="400000"/>
            </a:ln>
          </a:insideH>
          <a:insideV>
            <a:ln w="3175"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ff" i="off">
        <a:fontRef idx="minor">
          <a:srgbClr val="FFFFFF"/>
        </a:fontRef>
        <a:srgbClr val="FFFFFF"/>
      </a:tcTxStyle>
      <a:tcStyle>
        <a:tcBdr>
          <a:left>
            <a:ln w="3175" cap="flat">
              <a:solidFill>
                <a:srgbClr val="606060"/>
              </a:solidFill>
              <a:prstDash val="solid"/>
              <a:miter lim="400000"/>
            </a:ln>
          </a:left>
          <a:right>
            <a:ln w="3175" cap="flat">
              <a:solidFill>
                <a:srgbClr val="606060"/>
              </a:solidFill>
              <a:prstDash val="solid"/>
              <a:miter lim="400000"/>
            </a:ln>
          </a:right>
          <a:top>
            <a:ln w="3175" cap="flat">
              <a:solidFill>
                <a:srgbClr val="606060"/>
              </a:solidFill>
              <a:prstDash val="solid"/>
              <a:miter lim="400000"/>
            </a:ln>
          </a:top>
          <a:bottom>
            <a:ln w="3175" cap="flat">
              <a:solidFill>
                <a:srgbClr val="606060"/>
              </a:solidFill>
              <a:prstDash val="solid"/>
              <a:miter lim="400000"/>
            </a:ln>
          </a:bottom>
          <a:insideH>
            <a:ln w="3175" cap="flat">
              <a:solidFill>
                <a:srgbClr val="606060"/>
              </a:solidFill>
              <a:prstDash val="solid"/>
              <a:miter lim="400000"/>
            </a:ln>
          </a:insideH>
          <a:insideV>
            <a:ln w="3175"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3175" cap="flat">
              <a:solidFill>
                <a:srgbClr val="606060"/>
              </a:solidFill>
              <a:prstDash val="solid"/>
              <a:miter lim="400000"/>
            </a:ln>
          </a:left>
          <a:right>
            <a:ln w="3175" cap="flat">
              <a:solidFill>
                <a:srgbClr val="606060"/>
              </a:solidFill>
              <a:prstDash val="solid"/>
              <a:miter lim="400000"/>
            </a:ln>
          </a:right>
          <a:top>
            <a:ln w="12700" cap="flat">
              <a:solidFill>
                <a:srgbClr val="606060"/>
              </a:solidFill>
              <a:prstDash val="solid"/>
              <a:miter lim="400000"/>
            </a:ln>
          </a:top>
          <a:bottom>
            <a:ln w="3175" cap="flat">
              <a:solidFill>
                <a:srgbClr val="606060"/>
              </a:solidFill>
              <a:prstDash val="solid"/>
              <a:miter lim="400000"/>
            </a:ln>
          </a:bottom>
          <a:insideH>
            <a:ln w="3175" cap="flat">
              <a:solidFill>
                <a:srgbClr val="606060"/>
              </a:solidFill>
              <a:prstDash val="solid"/>
              <a:miter lim="400000"/>
            </a:ln>
          </a:insideH>
          <a:insideV>
            <a:ln w="3175"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3175" cap="flat">
              <a:solidFill>
                <a:srgbClr val="929292"/>
              </a:solidFill>
              <a:prstDash val="solid"/>
              <a:miter lim="400000"/>
            </a:ln>
          </a:left>
          <a:right>
            <a:ln w="3175" cap="flat">
              <a:solidFill>
                <a:srgbClr val="929292"/>
              </a:solidFill>
              <a:prstDash val="solid"/>
              <a:miter lim="400000"/>
            </a:ln>
          </a:right>
          <a:top>
            <a:ln w="3175" cap="flat">
              <a:solidFill>
                <a:srgbClr val="606060"/>
              </a:solidFill>
              <a:prstDash val="solid"/>
              <a:miter lim="400000"/>
            </a:ln>
          </a:top>
          <a:bottom>
            <a:ln w="3175" cap="flat">
              <a:solidFill>
                <a:srgbClr val="606060"/>
              </a:solidFill>
              <a:prstDash val="solid"/>
              <a:miter lim="400000"/>
            </a:ln>
          </a:bottom>
          <a:insideH>
            <a:ln w="3175" cap="flat">
              <a:solidFill>
                <a:srgbClr val="929292"/>
              </a:solidFill>
              <a:prstDash val="solid"/>
              <a:miter lim="400000"/>
            </a:ln>
          </a:insideH>
          <a:insideV>
            <a:ln w="3175"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3175" cap="flat">
              <a:solidFill>
                <a:srgbClr val="5D5D5D"/>
              </a:solidFill>
              <a:custDash>
                <a:ds d="200000" sp="200000"/>
              </a:custDash>
              <a:miter lim="400000"/>
            </a:ln>
          </a:left>
          <a:right>
            <a:ln w="3175" cap="flat">
              <a:solidFill>
                <a:srgbClr val="5D5D5D"/>
              </a:solidFill>
              <a:custDash>
                <a:ds d="200000" sp="200000"/>
              </a:custDash>
              <a:miter lim="400000"/>
            </a:ln>
          </a:right>
          <a:top>
            <a:ln w="3175" cap="flat">
              <a:solidFill>
                <a:srgbClr val="5D5D5D"/>
              </a:solidFill>
              <a:custDash>
                <a:ds d="200000" sp="200000"/>
              </a:custDash>
              <a:miter lim="400000"/>
            </a:ln>
          </a:top>
          <a:bottom>
            <a:ln w="3175" cap="flat">
              <a:solidFill>
                <a:srgbClr val="5D5D5D"/>
              </a:solidFill>
              <a:custDash>
                <a:ds d="200000" sp="200000"/>
              </a:custDash>
              <a:miter lim="400000"/>
            </a:ln>
          </a:bottom>
          <a:insideH>
            <a:ln w="3175" cap="flat">
              <a:solidFill>
                <a:srgbClr val="5D5D5D"/>
              </a:solidFill>
              <a:custDash>
                <a:ds d="200000" sp="200000"/>
              </a:custDash>
              <a:miter lim="400000"/>
            </a:ln>
          </a:insideH>
          <a:insideV>
            <a:ln w="3175"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ff" i="off">
        <a:fontRef idx="minor">
          <a:srgbClr val="FFFFFF"/>
        </a:fontRef>
        <a:srgbClr val="FFFFFF"/>
      </a:tcTxStyle>
      <a:tcStyle>
        <a:tcBdr>
          <a:left>
            <a:ln w="3175" cap="flat">
              <a:solidFill>
                <a:srgbClr val="5D5D5D"/>
              </a:solidFill>
              <a:prstDash val="solid"/>
              <a:miter lim="400000"/>
            </a:ln>
          </a:left>
          <a:right>
            <a:ln w="3175" cap="flat">
              <a:solidFill>
                <a:srgbClr val="5D5D5D"/>
              </a:solidFill>
              <a:prstDash val="solid"/>
              <a:miter lim="400000"/>
            </a:ln>
          </a:right>
          <a:top>
            <a:ln w="3175" cap="flat">
              <a:solidFill>
                <a:srgbClr val="5D5D5D"/>
              </a:solidFill>
              <a:prstDash val="solid"/>
              <a:miter lim="400000"/>
            </a:ln>
          </a:top>
          <a:bottom>
            <a:ln w="3175" cap="flat">
              <a:solidFill>
                <a:srgbClr val="5D5D5D"/>
              </a:solidFill>
              <a:prstDash val="solid"/>
              <a:miter lim="400000"/>
            </a:ln>
          </a:bottom>
          <a:insideH>
            <a:ln w="3175" cap="flat">
              <a:solidFill>
                <a:srgbClr val="5D5D5D"/>
              </a:solidFill>
              <a:prstDash val="solid"/>
              <a:miter lim="400000"/>
            </a:ln>
          </a:insideH>
          <a:insideV>
            <a:ln w="3175"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3175" cap="flat">
              <a:solidFill>
                <a:srgbClr val="5D5D5D"/>
              </a:solidFill>
              <a:prstDash val="solid"/>
              <a:miter lim="400000"/>
            </a:ln>
          </a:left>
          <a:right>
            <a:ln w="3175" cap="flat">
              <a:solidFill>
                <a:srgbClr val="5D5D5D"/>
              </a:solidFill>
              <a:prstDash val="solid"/>
              <a:miter lim="400000"/>
            </a:ln>
          </a:right>
          <a:top>
            <a:ln w="3175" cap="flat">
              <a:solidFill>
                <a:srgbClr val="5D5D5D"/>
              </a:solidFill>
              <a:prstDash val="solid"/>
              <a:miter lim="400000"/>
            </a:ln>
          </a:top>
          <a:bottom>
            <a:ln w="3175" cap="flat">
              <a:solidFill>
                <a:srgbClr val="5D5D5D"/>
              </a:solidFill>
              <a:prstDash val="solid"/>
              <a:miter lim="400000"/>
            </a:ln>
          </a:bottom>
          <a:insideH>
            <a:ln w="3175" cap="flat">
              <a:solidFill>
                <a:srgbClr val="5D5D5D"/>
              </a:solidFill>
              <a:prstDash val="solid"/>
              <a:miter lim="400000"/>
            </a:ln>
          </a:insideH>
          <a:insideV>
            <a:ln w="3175"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3175" cap="flat">
              <a:solidFill>
                <a:srgbClr val="5D5D5D"/>
              </a:solidFill>
              <a:prstDash val="solid"/>
              <a:miter lim="400000"/>
            </a:ln>
          </a:left>
          <a:right>
            <a:ln w="3175" cap="flat">
              <a:solidFill>
                <a:srgbClr val="5D5D5D"/>
              </a:solidFill>
              <a:prstDash val="solid"/>
              <a:miter lim="400000"/>
            </a:ln>
          </a:right>
          <a:top>
            <a:ln w="3175" cap="flat">
              <a:solidFill>
                <a:srgbClr val="5D5D5D"/>
              </a:solidFill>
              <a:prstDash val="solid"/>
              <a:miter lim="400000"/>
            </a:ln>
          </a:top>
          <a:bottom>
            <a:ln w="3175" cap="flat">
              <a:solidFill>
                <a:srgbClr val="5D5D5D"/>
              </a:solidFill>
              <a:prstDash val="solid"/>
              <a:miter lim="400000"/>
            </a:ln>
          </a:bottom>
          <a:insideH>
            <a:ln w="3175" cap="flat">
              <a:solidFill>
                <a:srgbClr val="5D5D5D"/>
              </a:solidFill>
              <a:prstDash val="solid"/>
              <a:miter lim="400000"/>
            </a:ln>
          </a:insideH>
          <a:insideV>
            <a:ln w="3175"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3175" cap="flat">
              <a:solidFill>
                <a:srgbClr val="A6AAA9"/>
              </a:solidFill>
              <a:prstDash val="solid"/>
              <a:miter lim="400000"/>
            </a:ln>
          </a:left>
          <a:right>
            <a:ln w="3175" cap="flat">
              <a:solidFill>
                <a:srgbClr val="A6AAA9"/>
              </a:solidFill>
              <a:prstDash val="solid"/>
              <a:miter lim="400000"/>
            </a:ln>
          </a:right>
          <a:top>
            <a:ln w="3175" cap="flat">
              <a:solidFill>
                <a:srgbClr val="A6AAA9"/>
              </a:solidFill>
              <a:prstDash val="solid"/>
              <a:miter lim="400000"/>
            </a:ln>
          </a:top>
          <a:bottom>
            <a:ln w="3175" cap="flat">
              <a:solidFill>
                <a:srgbClr val="A6AAA9"/>
              </a:solidFill>
              <a:prstDash val="solid"/>
              <a:miter lim="400000"/>
            </a:ln>
          </a:bottom>
          <a:insideH>
            <a:ln w="3175" cap="flat">
              <a:solidFill>
                <a:srgbClr val="A6AAA9"/>
              </a:solidFill>
              <a:prstDash val="solid"/>
              <a:miter lim="400000"/>
            </a:ln>
          </a:insideH>
          <a:insideV>
            <a:ln w="3175"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i="off">
        <a:font>
          <a:latin typeface="Helvetica Neue"/>
          <a:ea typeface="Helvetica Neue"/>
          <a:cs typeface="Helvetica Neue"/>
        </a:font>
        <a:srgbClr val="FFFFFF"/>
      </a:tcTxStyle>
      <a:tcStyle>
        <a:tcBdr>
          <a:left>
            <a:ln w="3175" cap="flat">
              <a:solidFill>
                <a:srgbClr val="A6AAA9"/>
              </a:solidFill>
              <a:prstDash val="solid"/>
              <a:miter lim="400000"/>
            </a:ln>
          </a:left>
          <a:right>
            <a:ln w="3175" cap="flat">
              <a:solidFill>
                <a:srgbClr val="A6AAA9"/>
              </a:solidFill>
              <a:prstDash val="solid"/>
              <a:miter lim="400000"/>
            </a:ln>
          </a:right>
          <a:top>
            <a:ln w="3175" cap="flat">
              <a:solidFill>
                <a:srgbClr val="A6AAA9"/>
              </a:solidFill>
              <a:prstDash val="solid"/>
              <a:miter lim="400000"/>
            </a:ln>
          </a:top>
          <a:bottom>
            <a:ln w="3175" cap="flat">
              <a:solidFill>
                <a:srgbClr val="A6AAA9"/>
              </a:solidFill>
              <a:prstDash val="solid"/>
              <a:miter lim="400000"/>
            </a:ln>
          </a:bottom>
          <a:insideH>
            <a:ln w="3175" cap="flat">
              <a:solidFill>
                <a:srgbClr val="A6AAA9"/>
              </a:solidFill>
              <a:prstDash val="solid"/>
              <a:miter lim="400000"/>
            </a:ln>
          </a:insideH>
          <a:insideV>
            <a:ln w="3175"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3175" cap="flat">
              <a:solidFill>
                <a:srgbClr val="A6AAA9"/>
              </a:solidFill>
              <a:prstDash val="solid"/>
              <a:miter lim="400000"/>
            </a:ln>
          </a:left>
          <a:right>
            <a:ln w="3175" cap="flat">
              <a:solidFill>
                <a:srgbClr val="A6AAA9"/>
              </a:solidFill>
              <a:prstDash val="solid"/>
              <a:miter lim="400000"/>
            </a:ln>
          </a:right>
          <a:top>
            <a:ln w="3175" cap="flat">
              <a:solidFill>
                <a:srgbClr val="A6AAA9"/>
              </a:solidFill>
              <a:prstDash val="solid"/>
              <a:miter lim="400000"/>
            </a:ln>
          </a:top>
          <a:bottom>
            <a:ln w="3175" cap="flat">
              <a:solidFill>
                <a:srgbClr val="A6AAA9"/>
              </a:solidFill>
              <a:prstDash val="solid"/>
              <a:miter lim="400000"/>
            </a:ln>
          </a:bottom>
          <a:insideH>
            <a:ln w="3175" cap="flat">
              <a:solidFill>
                <a:srgbClr val="A6AAA9"/>
              </a:solidFill>
              <a:prstDash val="solid"/>
              <a:miter lim="400000"/>
            </a:ln>
          </a:insideH>
          <a:insideV>
            <a:ln w="3175"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3175" cap="flat">
              <a:solidFill>
                <a:srgbClr val="A6AAA9"/>
              </a:solidFill>
              <a:prstDash val="solid"/>
              <a:miter lim="400000"/>
            </a:ln>
          </a:left>
          <a:right>
            <a:ln w="3175" cap="flat">
              <a:solidFill>
                <a:srgbClr val="A6AAA9"/>
              </a:solidFill>
              <a:prstDash val="solid"/>
              <a:miter lim="400000"/>
            </a:ln>
          </a:right>
          <a:top>
            <a:ln w="3175" cap="flat">
              <a:solidFill>
                <a:srgbClr val="A6AAA9"/>
              </a:solidFill>
              <a:prstDash val="solid"/>
              <a:miter lim="400000"/>
            </a:ln>
          </a:top>
          <a:bottom>
            <a:ln w="3175" cap="flat">
              <a:solidFill>
                <a:srgbClr val="A6AAA9"/>
              </a:solidFill>
              <a:prstDash val="solid"/>
              <a:miter lim="400000"/>
            </a:ln>
          </a:bottom>
          <a:insideH>
            <a:ln w="3175" cap="flat">
              <a:solidFill>
                <a:srgbClr val="A6AAA9"/>
              </a:solidFill>
              <a:prstDash val="solid"/>
              <a:miter lim="400000"/>
            </a:ln>
          </a:insideH>
          <a:insideV>
            <a:ln w="3175"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3175" cap="flat">
              <a:solidFill>
                <a:srgbClr val="FFFFFF"/>
              </a:solidFill>
              <a:prstDash val="solid"/>
              <a:miter lim="400000"/>
            </a:ln>
          </a:left>
          <a:right>
            <a:ln w="3175" cap="flat">
              <a:solidFill>
                <a:srgbClr val="FFFFFF"/>
              </a:solidFill>
              <a:prstDash val="solid"/>
              <a:miter lim="400000"/>
            </a:ln>
          </a:right>
          <a:top>
            <a:ln w="3175" cap="flat">
              <a:solidFill>
                <a:srgbClr val="FFFFFF"/>
              </a:solidFill>
              <a:prstDash val="solid"/>
              <a:miter lim="400000"/>
            </a:ln>
          </a:top>
          <a:bottom>
            <a:ln w="3175" cap="flat">
              <a:solidFill>
                <a:srgbClr val="FFFFFF"/>
              </a:solidFill>
              <a:prstDash val="solid"/>
              <a:miter lim="400000"/>
            </a:ln>
          </a:bottom>
          <a:insideH>
            <a:ln w="3175" cap="flat">
              <a:solidFill>
                <a:srgbClr val="FFFFFF"/>
              </a:solidFill>
              <a:prstDash val="solid"/>
              <a:miter lim="400000"/>
            </a:ln>
          </a:insideH>
          <a:insideV>
            <a:ln w="3175"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i="off">
        <a:font>
          <a:latin typeface="Helvetica Neue"/>
          <a:ea typeface="Helvetica Neue"/>
          <a:cs typeface="Helvetica Neue"/>
        </a:font>
        <a:srgbClr val="FFFFFF"/>
      </a:tcTxStyle>
      <a:tcStyle>
        <a:tcBdr>
          <a:left>
            <a:ln w="3175" cap="flat">
              <a:solidFill>
                <a:srgbClr val="FFFFFF"/>
              </a:solidFill>
              <a:prstDash val="solid"/>
              <a:miter lim="400000"/>
            </a:ln>
          </a:left>
          <a:right>
            <a:ln w="3175" cap="flat">
              <a:solidFill>
                <a:srgbClr val="FFFFFF"/>
              </a:solidFill>
              <a:prstDash val="solid"/>
              <a:miter lim="400000"/>
            </a:ln>
          </a:right>
          <a:top>
            <a:ln w="3175" cap="flat">
              <a:solidFill>
                <a:srgbClr val="FFFFFF"/>
              </a:solidFill>
              <a:prstDash val="solid"/>
              <a:miter lim="400000"/>
            </a:ln>
          </a:top>
          <a:bottom>
            <a:ln w="3175" cap="flat">
              <a:solidFill>
                <a:srgbClr val="FFFFFF"/>
              </a:solidFill>
              <a:prstDash val="solid"/>
              <a:miter lim="400000"/>
            </a:ln>
          </a:bottom>
          <a:insideH>
            <a:ln w="3175" cap="flat">
              <a:solidFill>
                <a:srgbClr val="FFFFFF"/>
              </a:solidFill>
              <a:prstDash val="solid"/>
              <a:miter lim="400000"/>
            </a:ln>
          </a:insideH>
          <a:insideV>
            <a:ln w="3175"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3175" cap="flat">
              <a:solidFill>
                <a:srgbClr val="FFFFFF"/>
              </a:solidFill>
              <a:prstDash val="solid"/>
              <a:miter lim="400000"/>
            </a:ln>
          </a:left>
          <a:right>
            <a:ln w="3175" cap="flat">
              <a:solidFill>
                <a:srgbClr val="FFFFFF"/>
              </a:solidFill>
              <a:prstDash val="solid"/>
              <a:miter lim="400000"/>
            </a:ln>
          </a:right>
          <a:top>
            <a:ln w="3175" cap="flat">
              <a:solidFill>
                <a:srgbClr val="FFFFFF"/>
              </a:solidFill>
              <a:prstDash val="solid"/>
              <a:miter lim="400000"/>
            </a:ln>
          </a:top>
          <a:bottom>
            <a:ln w="3175" cap="flat">
              <a:solidFill>
                <a:srgbClr val="FFFFFF"/>
              </a:solidFill>
              <a:prstDash val="solid"/>
              <a:miter lim="400000"/>
            </a:ln>
          </a:bottom>
          <a:insideH>
            <a:ln w="3175" cap="flat">
              <a:solidFill>
                <a:srgbClr val="FFFFFF"/>
              </a:solidFill>
              <a:prstDash val="solid"/>
              <a:miter lim="400000"/>
            </a:ln>
          </a:insideH>
          <a:insideV>
            <a:ln w="3175"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3175" cap="flat">
              <a:solidFill>
                <a:srgbClr val="FFFFFF"/>
              </a:solidFill>
              <a:prstDash val="solid"/>
              <a:miter lim="400000"/>
            </a:ln>
          </a:left>
          <a:right>
            <a:ln w="3175" cap="flat">
              <a:solidFill>
                <a:srgbClr val="FFFFFF"/>
              </a:solidFill>
              <a:prstDash val="solid"/>
              <a:miter lim="400000"/>
            </a:ln>
          </a:right>
          <a:top>
            <a:ln w="3175" cap="flat">
              <a:solidFill>
                <a:srgbClr val="FFFFFF"/>
              </a:solidFill>
              <a:prstDash val="solid"/>
              <a:miter lim="400000"/>
            </a:ln>
          </a:top>
          <a:bottom>
            <a:ln w="3175" cap="flat">
              <a:solidFill>
                <a:srgbClr val="FFFFFF"/>
              </a:solidFill>
              <a:prstDash val="solid"/>
              <a:miter lim="400000"/>
            </a:ln>
          </a:bottom>
          <a:insideH>
            <a:ln w="3175" cap="flat">
              <a:solidFill>
                <a:srgbClr val="FFFFFF"/>
              </a:solidFill>
              <a:prstDash val="solid"/>
              <a:miter lim="400000"/>
            </a:ln>
          </a:insideH>
          <a:insideV>
            <a:ln w="3175"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3175" cap="flat">
              <a:solidFill>
                <a:srgbClr val="000000"/>
              </a:solidFill>
              <a:custDash>
                <a:ds d="200000" sp="200000"/>
              </a:custDash>
              <a:miter lim="400000"/>
            </a:ln>
          </a:left>
          <a:right>
            <a:ln w="3175" cap="flat">
              <a:solidFill>
                <a:srgbClr val="000000"/>
              </a:solidFill>
              <a:custDash>
                <a:ds d="200000" sp="200000"/>
              </a:custDash>
              <a:miter lim="400000"/>
            </a:ln>
          </a:right>
          <a:top>
            <a:ln w="3175" cap="flat">
              <a:solidFill>
                <a:srgbClr val="000000"/>
              </a:solidFill>
              <a:custDash>
                <a:ds d="200000" sp="200000"/>
              </a:custDash>
              <a:miter lim="400000"/>
            </a:ln>
          </a:top>
          <a:bottom>
            <a:ln w="3175" cap="flat">
              <a:solidFill>
                <a:srgbClr val="000000"/>
              </a:solidFill>
              <a:custDash>
                <a:ds d="200000" sp="200000"/>
              </a:custDash>
              <a:miter lim="400000"/>
            </a:ln>
          </a:bottom>
          <a:insideH>
            <a:ln w="3175" cap="flat">
              <a:solidFill>
                <a:srgbClr val="000000"/>
              </a:solidFill>
              <a:custDash>
                <a:ds d="200000" sp="200000"/>
              </a:custDash>
              <a:miter lim="400000"/>
            </a:ln>
          </a:insideH>
          <a:insideV>
            <a:ln w="3175"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3175" cap="flat">
              <a:solidFill>
                <a:srgbClr val="000000"/>
              </a:solidFill>
              <a:prstDash val="solid"/>
              <a:miter lim="400000"/>
            </a:ln>
          </a:right>
          <a:top>
            <a:ln w="3175" cap="flat">
              <a:solidFill>
                <a:srgbClr val="000000"/>
              </a:solidFill>
              <a:custDash>
                <a:ds d="200000" sp="200000"/>
              </a:custDash>
              <a:miter lim="400000"/>
            </a:ln>
          </a:top>
          <a:bottom>
            <a:ln w="3175" cap="flat">
              <a:solidFill>
                <a:srgbClr val="000000"/>
              </a:solidFill>
              <a:custDash>
                <a:ds d="200000" sp="200000"/>
              </a:custDash>
              <a:miter lim="400000"/>
            </a:ln>
          </a:bottom>
          <a:insideH>
            <a:ln w="3175" cap="flat">
              <a:solidFill>
                <a:srgbClr val="000000"/>
              </a:solidFill>
              <a:custDash>
                <a:ds d="200000" sp="200000"/>
              </a:custDash>
              <a:miter lim="400000"/>
            </a:ln>
          </a:insideH>
          <a:insideV>
            <a:ln w="3175"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3175" cap="flat">
              <a:solidFill>
                <a:srgbClr val="000000"/>
              </a:solidFill>
              <a:custDash>
                <a:ds d="200000" sp="200000"/>
              </a:custDash>
              <a:miter lim="400000"/>
            </a:ln>
          </a:left>
          <a:right>
            <a:ln w="3175" cap="flat">
              <a:solidFill>
                <a:srgbClr val="000000"/>
              </a:solidFill>
              <a:custDash>
                <a:ds d="200000" sp="200000"/>
              </a:custDash>
              <a:miter lim="400000"/>
            </a:ln>
          </a:right>
          <a:top>
            <a:ln w="3175" cap="flat">
              <a:solidFill>
                <a:srgbClr val="000000"/>
              </a:solidFill>
              <a:prstDash val="solid"/>
              <a:miter lim="400000"/>
            </a:ln>
          </a:top>
          <a:bottom>
            <a:ln w="12700" cap="flat">
              <a:noFill/>
              <a:miter lim="400000"/>
            </a:ln>
          </a:bottom>
          <a:insideH>
            <a:ln w="3175" cap="flat">
              <a:solidFill>
                <a:srgbClr val="000000"/>
              </a:solidFill>
              <a:custDash>
                <a:ds d="200000" sp="200000"/>
              </a:custDash>
              <a:miter lim="400000"/>
            </a:ln>
          </a:insideH>
          <a:insideV>
            <a:ln w="3175"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3175" cap="flat">
              <a:solidFill>
                <a:srgbClr val="000000"/>
              </a:solidFill>
              <a:custDash>
                <a:ds d="200000" sp="200000"/>
              </a:custDash>
              <a:miter lim="400000"/>
            </a:ln>
          </a:left>
          <a:right>
            <a:ln w="3175" cap="flat">
              <a:solidFill>
                <a:srgbClr val="000000"/>
              </a:solidFill>
              <a:custDash>
                <a:ds d="200000" sp="200000"/>
              </a:custDash>
              <a:miter lim="400000"/>
            </a:ln>
          </a:right>
          <a:top>
            <a:ln w="12700" cap="flat">
              <a:noFill/>
              <a:miter lim="400000"/>
            </a:ln>
          </a:top>
          <a:bottom>
            <a:ln w="3175" cap="flat">
              <a:solidFill>
                <a:srgbClr val="000000"/>
              </a:solidFill>
              <a:prstDash val="solid"/>
              <a:miter lim="400000"/>
            </a:ln>
          </a:bottom>
          <a:insideH>
            <a:ln w="3175" cap="flat">
              <a:solidFill>
                <a:srgbClr val="000000"/>
              </a:solidFill>
              <a:custDash>
                <a:ds d="200000" sp="200000"/>
              </a:custDash>
              <a:miter lim="400000"/>
            </a:ln>
          </a:insideH>
          <a:insideV>
            <a:ln w="3175" cap="flat">
              <a:solidFill>
                <a:srgbClr val="000000"/>
              </a:solidFill>
              <a:custDash>
                <a:ds d="200000" sp="200000"/>
              </a:custDash>
              <a:miter lim="400000"/>
            </a:ln>
          </a:insideV>
        </a:tcBdr>
        <a:fill>
          <a:no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660"/>
  </p:normalViewPr>
  <p:slideViewPr>
    <p:cSldViewPr>
      <p:cViewPr varScale="1">
        <p:scale>
          <a:sx n="48" d="100"/>
          <a:sy n="48" d="100"/>
        </p:scale>
        <p:origin x="1032" y="54"/>
      </p:cViewPr>
      <p:guideLst>
        <p:guide orient="horz" pos="5104"/>
        <p:guide pos="716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788988" y="744538"/>
            <a:ext cx="5219700" cy="3722687"/>
          </a:xfrm>
          <a:prstGeom prst="rect">
            <a:avLst/>
          </a:prstGeom>
        </p:spPr>
        <p:txBody>
          <a:bodyPr/>
          <a:lstStyle/>
          <a:p>
            <a:endParaRPr/>
          </a:p>
        </p:txBody>
      </p:sp>
      <p:sp>
        <p:nvSpPr>
          <p:cNvPr id="117" name="Shape 117"/>
          <p:cNvSpPr>
            <a:spLocks noGrp="1"/>
          </p:cNvSpPr>
          <p:nvPr>
            <p:ph type="body" sz="quarter" idx="1"/>
          </p:nvPr>
        </p:nvSpPr>
        <p:spPr>
          <a:xfrm>
            <a:off x="906357" y="4715153"/>
            <a:ext cx="4984962" cy="4466987"/>
          </a:xfrm>
          <a:prstGeom prst="rect">
            <a:avLst/>
          </a:prstGeom>
        </p:spPr>
        <p:txBody>
          <a:bodyPr/>
          <a:lstStyle/>
          <a:p>
            <a:endParaRPr/>
          </a:p>
        </p:txBody>
      </p:sp>
    </p:spTree>
    <p:extLst>
      <p:ext uri="{BB962C8B-B14F-4D97-AF65-F5344CB8AC3E}">
        <p14:creationId xmlns:p14="http://schemas.microsoft.com/office/powerpoint/2010/main" val="1903226600"/>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Tree>
    <p:extLst>
      <p:ext uri="{BB962C8B-B14F-4D97-AF65-F5344CB8AC3E}">
        <p14:creationId xmlns:p14="http://schemas.microsoft.com/office/powerpoint/2010/main" val="34869576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753922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79372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93694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38416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45409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Tree>
    <p:extLst>
      <p:ext uri="{BB962C8B-B14F-4D97-AF65-F5344CB8AC3E}">
        <p14:creationId xmlns:p14="http://schemas.microsoft.com/office/powerpoint/2010/main" val="40466338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Tree>
    <p:extLst>
      <p:ext uri="{BB962C8B-B14F-4D97-AF65-F5344CB8AC3E}">
        <p14:creationId xmlns:p14="http://schemas.microsoft.com/office/powerpoint/2010/main" val="35237133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Tree>
    <p:extLst>
      <p:ext uri="{BB962C8B-B14F-4D97-AF65-F5344CB8AC3E}">
        <p14:creationId xmlns:p14="http://schemas.microsoft.com/office/powerpoint/2010/main" val="38405013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Tree>
    <p:extLst>
      <p:ext uri="{BB962C8B-B14F-4D97-AF65-F5344CB8AC3E}">
        <p14:creationId xmlns:p14="http://schemas.microsoft.com/office/powerpoint/2010/main" val="13917318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Tree>
    <p:extLst>
      <p:ext uri="{BB962C8B-B14F-4D97-AF65-F5344CB8AC3E}">
        <p14:creationId xmlns:p14="http://schemas.microsoft.com/office/powerpoint/2010/main" val="25018890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Tree>
    <p:extLst>
      <p:ext uri="{BB962C8B-B14F-4D97-AF65-F5344CB8AC3E}">
        <p14:creationId xmlns:p14="http://schemas.microsoft.com/office/powerpoint/2010/main" val="22089771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Tree>
    <p:extLst>
      <p:ext uri="{BB962C8B-B14F-4D97-AF65-F5344CB8AC3E}">
        <p14:creationId xmlns:p14="http://schemas.microsoft.com/office/powerpoint/2010/main" val="4311829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Tree>
    <p:extLst>
      <p:ext uri="{BB962C8B-B14F-4D97-AF65-F5344CB8AC3E}">
        <p14:creationId xmlns:p14="http://schemas.microsoft.com/office/powerpoint/2010/main" val="11942256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Tree>
    <p:extLst>
      <p:ext uri="{BB962C8B-B14F-4D97-AF65-F5344CB8AC3E}">
        <p14:creationId xmlns:p14="http://schemas.microsoft.com/office/powerpoint/2010/main" val="13095088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Tree>
    <p:extLst>
      <p:ext uri="{BB962C8B-B14F-4D97-AF65-F5344CB8AC3E}">
        <p14:creationId xmlns:p14="http://schemas.microsoft.com/office/powerpoint/2010/main" val="34180563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Tree>
    <p:extLst>
      <p:ext uri="{BB962C8B-B14F-4D97-AF65-F5344CB8AC3E}">
        <p14:creationId xmlns:p14="http://schemas.microsoft.com/office/powerpoint/2010/main" val="37214676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Заголовок и подзаголовок">
    <p:spTree>
      <p:nvGrpSpPr>
        <p:cNvPr id="1" name=""/>
        <p:cNvGrpSpPr/>
        <p:nvPr/>
      </p:nvGrpSpPr>
      <p:grpSpPr>
        <a:xfrm>
          <a:off x="0" y="0"/>
          <a:ext cx="0" cy="0"/>
          <a:chOff x="0" y="0"/>
          <a:chExt cx="0" cy="0"/>
        </a:xfrm>
      </p:grpSpPr>
      <p:sp>
        <p:nvSpPr>
          <p:cNvPr id="11" name="Текст заголовка"/>
          <p:cNvSpPr txBox="1">
            <a:spLocks noGrp="1"/>
          </p:cNvSpPr>
          <p:nvPr>
            <p:ph type="title"/>
          </p:nvPr>
        </p:nvSpPr>
        <p:spPr>
          <a:prstGeom prst="rect">
            <a:avLst/>
          </a:prstGeom>
        </p:spPr>
        <p:txBody>
          <a:bodyPr/>
          <a:lstStyle/>
          <a:p>
            <a:r>
              <a:t>Текст заголовка</a:t>
            </a:r>
          </a:p>
        </p:txBody>
      </p:sp>
      <p:sp>
        <p:nvSpPr>
          <p:cNvPr id="12" name="Уровень текста 1…"/>
          <p:cNvSpPr txBox="1">
            <a:spLocks noGrp="1"/>
          </p:cNvSpPr>
          <p:nvPr>
            <p:ph type="body" sz="quarter" idx="1"/>
          </p:nvPr>
        </p:nvSpPr>
        <p:spPr>
          <a:prstGeom prst="rect">
            <a:avLst/>
          </a:prstGeom>
        </p:spPr>
        <p:txBody>
          <a:body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13" name="Номер слайда"/>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Фото">
    <p:spTree>
      <p:nvGrpSpPr>
        <p:cNvPr id="1" name=""/>
        <p:cNvGrpSpPr/>
        <p:nvPr/>
      </p:nvGrpSpPr>
      <p:grpSpPr>
        <a:xfrm>
          <a:off x="0" y="0"/>
          <a:ext cx="0" cy="0"/>
          <a:chOff x="0" y="0"/>
          <a:chExt cx="0" cy="0"/>
        </a:xfrm>
      </p:grpSpPr>
      <p:sp>
        <p:nvSpPr>
          <p:cNvPr id="102" name="Изображение"/>
          <p:cNvSpPr>
            <a:spLocks noGrp="1"/>
          </p:cNvSpPr>
          <p:nvPr>
            <p:ph type="pic" idx="13"/>
          </p:nvPr>
        </p:nvSpPr>
        <p:spPr>
          <a:xfrm>
            <a:off x="2080293" y="2025649"/>
            <a:ext cx="18572415" cy="12391283"/>
          </a:xfrm>
          <a:prstGeom prst="rect">
            <a:avLst/>
          </a:prstGeom>
        </p:spPr>
        <p:txBody>
          <a:bodyPr lIns="91439" tIns="45719" rIns="91439" bIns="45719">
            <a:noAutofit/>
          </a:bodyPr>
          <a:lstStyle/>
          <a:p>
            <a:endParaRPr/>
          </a:p>
        </p:txBody>
      </p:sp>
      <p:sp>
        <p:nvSpPr>
          <p:cNvPr id="103" name="Номер слайда"/>
          <p:cNvSpPr txBox="1">
            <a:spLocks noGrp="1"/>
          </p:cNvSpPr>
          <p:nvPr>
            <p:ph type="sldNum" sz="quarter" idx="2"/>
          </p:nvPr>
        </p:nvSpPr>
        <p:spPr>
          <a:prstGeom prst="rect">
            <a:avLst/>
          </a:prstGeom>
        </p:spPr>
        <p:txBody>
          <a:bodyPr/>
          <a:lstStyle>
            <a:lvl1pPr>
              <a:defRPr>
                <a:latin typeface="Helvetica Neue Light"/>
                <a:ea typeface="Helvetica Neue Light"/>
                <a:cs typeface="Helvetica Neue Light"/>
                <a:sym typeface="Helvetica Neue Light"/>
              </a:defRPr>
            </a:lvl1pPr>
          </a:lstStyle>
          <a:p>
            <a:fld id="{86CB4B4D-7CA3-9044-876B-883B54F8677D}" type="slidenum">
              <a:rPr/>
              <a:pPr/>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Пустой">
    <p:spTree>
      <p:nvGrpSpPr>
        <p:cNvPr id="1" name=""/>
        <p:cNvGrpSpPr/>
        <p:nvPr/>
      </p:nvGrpSpPr>
      <p:grpSpPr>
        <a:xfrm>
          <a:off x="0" y="0"/>
          <a:ext cx="0" cy="0"/>
          <a:chOff x="0" y="0"/>
          <a:chExt cx="0" cy="0"/>
        </a:xfrm>
      </p:grpSpPr>
      <p:sp>
        <p:nvSpPr>
          <p:cNvPr id="110" name="Номер слайда"/>
          <p:cNvSpPr txBox="1">
            <a:spLocks noGrp="1"/>
          </p:cNvSpPr>
          <p:nvPr>
            <p:ph type="sldNum" sz="quarter" idx="2"/>
          </p:nvPr>
        </p:nvSpPr>
        <p:spPr>
          <a:prstGeom prst="rect">
            <a:avLst/>
          </a:prstGeom>
        </p:spPr>
        <p:txBody>
          <a:bodyPr/>
          <a:lstStyle>
            <a:lvl1pPr>
              <a:defRPr>
                <a:latin typeface="Helvetica Neue Light"/>
                <a:ea typeface="Helvetica Neue Light"/>
                <a:cs typeface="Helvetica Neue Light"/>
                <a:sym typeface="Helvetica Neue Light"/>
              </a:defRPr>
            </a:lvl1pPr>
          </a:lstStyle>
          <a:p>
            <a:fld id="{86CB4B4D-7CA3-9044-876B-883B54F8677D}" type="slidenum">
              <a:rPr/>
              <a:pPr/>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Фото — горизонтально">
    <p:spTree>
      <p:nvGrpSpPr>
        <p:cNvPr id="1" name=""/>
        <p:cNvGrpSpPr/>
        <p:nvPr/>
      </p:nvGrpSpPr>
      <p:grpSpPr>
        <a:xfrm>
          <a:off x="0" y="0"/>
          <a:ext cx="0" cy="0"/>
          <a:chOff x="0" y="0"/>
          <a:chExt cx="0" cy="0"/>
        </a:xfrm>
      </p:grpSpPr>
      <p:sp>
        <p:nvSpPr>
          <p:cNvPr id="20" name="Изображение"/>
          <p:cNvSpPr>
            <a:spLocks noGrp="1"/>
          </p:cNvSpPr>
          <p:nvPr>
            <p:ph type="pic" sz="half" idx="13"/>
          </p:nvPr>
        </p:nvSpPr>
        <p:spPr>
          <a:xfrm>
            <a:off x="5285174" y="2385895"/>
            <a:ext cx="12153904" cy="8106822"/>
          </a:xfrm>
          <a:prstGeom prst="rect">
            <a:avLst/>
          </a:prstGeom>
        </p:spPr>
        <p:txBody>
          <a:bodyPr lIns="91439" tIns="45719" rIns="91439" bIns="45719">
            <a:noAutofit/>
          </a:bodyPr>
          <a:lstStyle/>
          <a:p>
            <a:endParaRPr/>
          </a:p>
        </p:txBody>
      </p:sp>
      <p:sp>
        <p:nvSpPr>
          <p:cNvPr id="21" name="Текст заголовка"/>
          <p:cNvSpPr txBox="1">
            <a:spLocks noGrp="1"/>
          </p:cNvSpPr>
          <p:nvPr>
            <p:ph type="title"/>
          </p:nvPr>
        </p:nvSpPr>
        <p:spPr>
          <a:xfrm>
            <a:off x="4846438" y="10397281"/>
            <a:ext cx="13040125" cy="1772445"/>
          </a:xfrm>
          <a:prstGeom prst="rect">
            <a:avLst/>
          </a:prstGeom>
        </p:spPr>
        <p:txBody>
          <a:bodyPr/>
          <a:lstStyle/>
          <a:p>
            <a:r>
              <a:t>Текст заголовка</a:t>
            </a:r>
          </a:p>
        </p:txBody>
      </p:sp>
      <p:sp>
        <p:nvSpPr>
          <p:cNvPr id="22" name="Уровень текста 1…"/>
          <p:cNvSpPr txBox="1">
            <a:spLocks noGrp="1"/>
          </p:cNvSpPr>
          <p:nvPr>
            <p:ph type="body" sz="quarter" idx="1"/>
          </p:nvPr>
        </p:nvSpPr>
        <p:spPr>
          <a:xfrm>
            <a:off x="4846438" y="12185550"/>
            <a:ext cx="13040125" cy="1408461"/>
          </a:xfrm>
          <a:prstGeom prst="rect">
            <a:avLst/>
          </a:prstGeom>
        </p:spPr>
        <p:txBody>
          <a:body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23" name="Номер слайда"/>
          <p:cNvSpPr txBox="1">
            <a:spLocks noGrp="1"/>
          </p:cNvSpPr>
          <p:nvPr>
            <p:ph type="sldNum" sz="quarter" idx="2"/>
          </p:nvPr>
        </p:nvSpPr>
        <p:spPr>
          <a:prstGeom prst="rect">
            <a:avLst/>
          </a:prstGeom>
        </p:spPr>
        <p:txBody>
          <a:bodyPr/>
          <a:lstStyle>
            <a:lvl1pPr>
              <a:defRPr>
                <a:latin typeface="Helvetica Neue Light"/>
                <a:ea typeface="Helvetica Neue Light"/>
                <a:cs typeface="Helvetica Neue Light"/>
                <a:sym typeface="Helvetica Neue Light"/>
              </a:defRPr>
            </a:lvl1pPr>
          </a:lstStyle>
          <a:p>
            <a:fld id="{86CB4B4D-7CA3-9044-876B-883B54F8677D}" type="slidenum">
              <a:rPr/>
              <a:pPr/>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Заголовок — по центру">
    <p:spTree>
      <p:nvGrpSpPr>
        <p:cNvPr id="1" name=""/>
        <p:cNvGrpSpPr/>
        <p:nvPr/>
      </p:nvGrpSpPr>
      <p:grpSpPr>
        <a:xfrm>
          <a:off x="0" y="0"/>
          <a:ext cx="0" cy="0"/>
          <a:chOff x="0" y="0"/>
          <a:chExt cx="0" cy="0"/>
        </a:xfrm>
      </p:grpSpPr>
      <p:sp>
        <p:nvSpPr>
          <p:cNvPr id="30" name="Текст заголовка"/>
          <p:cNvSpPr txBox="1">
            <a:spLocks noGrp="1"/>
          </p:cNvSpPr>
          <p:nvPr>
            <p:ph type="title"/>
          </p:nvPr>
        </p:nvSpPr>
        <p:spPr>
          <a:xfrm>
            <a:off x="4846438" y="6045299"/>
            <a:ext cx="13040125" cy="4114603"/>
          </a:xfrm>
          <a:prstGeom prst="rect">
            <a:avLst/>
          </a:prstGeom>
        </p:spPr>
        <p:txBody>
          <a:bodyPr anchor="ctr"/>
          <a:lstStyle/>
          <a:p>
            <a:r>
              <a:t>Текст заголовка</a:t>
            </a:r>
          </a:p>
        </p:txBody>
      </p:sp>
      <p:sp>
        <p:nvSpPr>
          <p:cNvPr id="31" name="Номер слайда"/>
          <p:cNvSpPr txBox="1">
            <a:spLocks noGrp="1"/>
          </p:cNvSpPr>
          <p:nvPr>
            <p:ph type="sldNum" sz="quarter" idx="2"/>
          </p:nvPr>
        </p:nvSpPr>
        <p:spPr>
          <a:prstGeom prst="rect">
            <a:avLst/>
          </a:prstGeom>
        </p:spPr>
        <p:txBody>
          <a:bodyPr/>
          <a:lstStyle>
            <a:lvl1pPr>
              <a:defRPr>
                <a:latin typeface="Helvetica Neue Light"/>
                <a:ea typeface="Helvetica Neue Light"/>
                <a:cs typeface="Helvetica Neue Light"/>
                <a:sym typeface="Helvetica Neue Light"/>
              </a:defRPr>
            </a:lvl1pPr>
          </a:lstStyle>
          <a:p>
            <a:fld id="{86CB4B4D-7CA3-9044-876B-883B54F8677D}" type="slidenum">
              <a:rPr/>
              <a:pPr/>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Фото — вертикально">
    <p:spTree>
      <p:nvGrpSpPr>
        <p:cNvPr id="1" name=""/>
        <p:cNvGrpSpPr/>
        <p:nvPr/>
      </p:nvGrpSpPr>
      <p:grpSpPr>
        <a:xfrm>
          <a:off x="0" y="0"/>
          <a:ext cx="0" cy="0"/>
          <a:chOff x="0" y="0"/>
          <a:chExt cx="0" cy="0"/>
        </a:xfrm>
      </p:grpSpPr>
      <p:sp>
        <p:nvSpPr>
          <p:cNvPr id="38" name="Изображение"/>
          <p:cNvSpPr>
            <a:spLocks noGrp="1"/>
          </p:cNvSpPr>
          <p:nvPr>
            <p:ph type="pic" idx="13"/>
          </p:nvPr>
        </p:nvSpPr>
        <p:spPr>
          <a:xfrm>
            <a:off x="6084775" y="2790544"/>
            <a:ext cx="15453496" cy="10302331"/>
          </a:xfrm>
          <a:prstGeom prst="rect">
            <a:avLst/>
          </a:prstGeom>
        </p:spPr>
        <p:txBody>
          <a:bodyPr lIns="91439" tIns="45719" rIns="91439" bIns="45719">
            <a:noAutofit/>
          </a:bodyPr>
          <a:lstStyle/>
          <a:p>
            <a:endParaRPr/>
          </a:p>
        </p:txBody>
      </p:sp>
      <p:sp>
        <p:nvSpPr>
          <p:cNvPr id="39" name="Текст заголовка"/>
          <p:cNvSpPr txBox="1">
            <a:spLocks noGrp="1"/>
          </p:cNvSpPr>
          <p:nvPr>
            <p:ph type="title"/>
          </p:nvPr>
        </p:nvSpPr>
        <p:spPr>
          <a:xfrm>
            <a:off x="4450803" y="2816919"/>
            <a:ext cx="6646666" cy="4969174"/>
          </a:xfrm>
          <a:prstGeom prst="rect">
            <a:avLst/>
          </a:prstGeom>
        </p:spPr>
        <p:txBody>
          <a:bodyPr/>
          <a:lstStyle>
            <a:lvl1pPr>
              <a:defRPr sz="9600"/>
            </a:lvl1pPr>
          </a:lstStyle>
          <a:p>
            <a:r>
              <a:t>Текст заголовка</a:t>
            </a:r>
          </a:p>
        </p:txBody>
      </p:sp>
      <p:sp>
        <p:nvSpPr>
          <p:cNvPr id="40" name="Уровень текста 1…"/>
          <p:cNvSpPr txBox="1">
            <a:spLocks noGrp="1"/>
          </p:cNvSpPr>
          <p:nvPr>
            <p:ph type="body" sz="quarter" idx="1"/>
          </p:nvPr>
        </p:nvSpPr>
        <p:spPr>
          <a:xfrm>
            <a:off x="4450803" y="7912695"/>
            <a:ext cx="6646666" cy="5127428"/>
          </a:xfrm>
          <a:prstGeom prst="rect">
            <a:avLst/>
          </a:prstGeom>
        </p:spPr>
        <p:txBody>
          <a:body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41" name="Номер слайда"/>
          <p:cNvSpPr txBox="1">
            <a:spLocks noGrp="1"/>
          </p:cNvSpPr>
          <p:nvPr>
            <p:ph type="sldNum" sz="quarter" idx="2"/>
          </p:nvPr>
        </p:nvSpPr>
        <p:spPr>
          <a:prstGeom prst="rect">
            <a:avLst/>
          </a:prstGeom>
        </p:spPr>
        <p:txBody>
          <a:bodyPr/>
          <a:lstStyle>
            <a:lvl1pPr>
              <a:defRPr>
                <a:latin typeface="Helvetica Neue Light"/>
                <a:ea typeface="Helvetica Neue Light"/>
                <a:cs typeface="Helvetica Neue Light"/>
                <a:sym typeface="Helvetica Neue Light"/>
              </a:defRPr>
            </a:lvl1pPr>
          </a:lstStyle>
          <a:p>
            <a:fld id="{86CB4B4D-7CA3-9044-876B-883B54F8677D}" type="slidenum">
              <a:rPr/>
              <a:pPr/>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Заголовок и пункты">
    <p:spTree>
      <p:nvGrpSpPr>
        <p:cNvPr id="1" name=""/>
        <p:cNvGrpSpPr/>
        <p:nvPr/>
      </p:nvGrpSpPr>
      <p:grpSpPr>
        <a:xfrm>
          <a:off x="0" y="0"/>
          <a:ext cx="0" cy="0"/>
          <a:chOff x="0" y="0"/>
          <a:chExt cx="0" cy="0"/>
        </a:xfrm>
      </p:grpSpPr>
      <p:sp>
        <p:nvSpPr>
          <p:cNvPr id="56" name="Текст заголовка"/>
          <p:cNvSpPr txBox="1">
            <a:spLocks noGrp="1"/>
          </p:cNvSpPr>
          <p:nvPr>
            <p:ph type="title"/>
          </p:nvPr>
        </p:nvSpPr>
        <p:spPr>
          <a:xfrm>
            <a:off x="4450803" y="2342157"/>
            <a:ext cx="13831394" cy="2690318"/>
          </a:xfrm>
          <a:prstGeom prst="rect">
            <a:avLst/>
          </a:prstGeom>
        </p:spPr>
        <p:txBody>
          <a:bodyPr anchor="ctr"/>
          <a:lstStyle/>
          <a:p>
            <a:r>
              <a:t>Текст заголовка</a:t>
            </a:r>
          </a:p>
        </p:txBody>
      </p:sp>
      <p:sp>
        <p:nvSpPr>
          <p:cNvPr id="57" name="Уровень текста 1…"/>
          <p:cNvSpPr txBox="1">
            <a:spLocks noGrp="1"/>
          </p:cNvSpPr>
          <p:nvPr>
            <p:ph type="body" sz="half" idx="1"/>
          </p:nvPr>
        </p:nvSpPr>
        <p:spPr>
          <a:xfrm>
            <a:off x="4450803" y="5254029"/>
            <a:ext cx="13831394" cy="7833570"/>
          </a:xfrm>
          <a:prstGeom prst="rect">
            <a:avLst/>
          </a:prstGeom>
        </p:spPr>
        <p:txBody>
          <a:bodyPr anchor="ctr"/>
          <a:lstStyle>
            <a:lvl1pPr marL="666750" indent="-666750" algn="l">
              <a:spcBef>
                <a:spcPts val="6900"/>
              </a:spcBef>
              <a:buSzPct val="145000"/>
              <a:buChar char="•"/>
              <a:defRPr sz="4800"/>
            </a:lvl1pPr>
            <a:lvl2pPr marL="1111250" indent="-666750" algn="l">
              <a:spcBef>
                <a:spcPts val="6900"/>
              </a:spcBef>
              <a:buSzPct val="145000"/>
              <a:buChar char="•"/>
              <a:defRPr sz="4800"/>
            </a:lvl2pPr>
            <a:lvl3pPr marL="1555750" indent="-666750" algn="l">
              <a:spcBef>
                <a:spcPts val="6900"/>
              </a:spcBef>
              <a:buSzPct val="145000"/>
              <a:buChar char="•"/>
              <a:defRPr sz="4800"/>
            </a:lvl3pPr>
            <a:lvl4pPr marL="2000250" indent="-666750" algn="l">
              <a:spcBef>
                <a:spcPts val="6900"/>
              </a:spcBef>
              <a:buSzPct val="145000"/>
              <a:buChar char="•"/>
              <a:defRPr sz="4800"/>
            </a:lvl4pPr>
            <a:lvl5pPr marL="2444750" indent="-666750" algn="l">
              <a:spcBef>
                <a:spcPts val="6900"/>
              </a:spcBef>
              <a:buSzPct val="145000"/>
              <a:buChar char="•"/>
              <a:defRPr sz="4800"/>
            </a:lvl5p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58" name="Номер слайда"/>
          <p:cNvSpPr txBox="1">
            <a:spLocks noGrp="1"/>
          </p:cNvSpPr>
          <p:nvPr>
            <p:ph type="sldNum" sz="quarter" idx="2"/>
          </p:nvPr>
        </p:nvSpPr>
        <p:spPr>
          <a:prstGeom prst="rect">
            <a:avLst/>
          </a:prstGeom>
        </p:spPr>
        <p:txBody>
          <a:bodyPr/>
          <a:lstStyle>
            <a:lvl1pPr>
              <a:defRPr>
                <a:latin typeface="Helvetica Neue Light"/>
                <a:ea typeface="Helvetica Neue Light"/>
                <a:cs typeface="Helvetica Neue Light"/>
                <a:sym typeface="Helvetica Neue Light"/>
              </a:defRPr>
            </a:lvl1pPr>
          </a:lstStyle>
          <a:p>
            <a:fld id="{86CB4B4D-7CA3-9044-876B-883B54F8677D}" type="slidenum">
              <a:rPr/>
              <a:pPr/>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Заголовок, пункты и фото">
    <p:spTree>
      <p:nvGrpSpPr>
        <p:cNvPr id="1" name=""/>
        <p:cNvGrpSpPr/>
        <p:nvPr/>
      </p:nvGrpSpPr>
      <p:grpSpPr>
        <a:xfrm>
          <a:off x="0" y="0"/>
          <a:ext cx="0" cy="0"/>
          <a:chOff x="0" y="0"/>
          <a:chExt cx="0" cy="0"/>
        </a:xfrm>
      </p:grpSpPr>
      <p:sp>
        <p:nvSpPr>
          <p:cNvPr id="65" name="Изображение"/>
          <p:cNvSpPr>
            <a:spLocks noGrp="1"/>
          </p:cNvSpPr>
          <p:nvPr>
            <p:ph type="pic" sz="half" idx="13"/>
          </p:nvPr>
        </p:nvSpPr>
        <p:spPr>
          <a:xfrm>
            <a:off x="8355719" y="5248753"/>
            <a:ext cx="11750354" cy="7833570"/>
          </a:xfrm>
          <a:prstGeom prst="rect">
            <a:avLst/>
          </a:prstGeom>
        </p:spPr>
        <p:txBody>
          <a:bodyPr lIns="91439" tIns="45719" rIns="91439" bIns="45719">
            <a:noAutofit/>
          </a:bodyPr>
          <a:lstStyle/>
          <a:p>
            <a:endParaRPr/>
          </a:p>
        </p:txBody>
      </p:sp>
      <p:sp>
        <p:nvSpPr>
          <p:cNvPr id="66" name="Текст заголовка"/>
          <p:cNvSpPr txBox="1">
            <a:spLocks noGrp="1"/>
          </p:cNvSpPr>
          <p:nvPr>
            <p:ph type="title"/>
          </p:nvPr>
        </p:nvSpPr>
        <p:spPr>
          <a:xfrm>
            <a:off x="4450803" y="2342157"/>
            <a:ext cx="13831394" cy="2690318"/>
          </a:xfrm>
          <a:prstGeom prst="rect">
            <a:avLst/>
          </a:prstGeom>
        </p:spPr>
        <p:txBody>
          <a:bodyPr anchor="ctr"/>
          <a:lstStyle/>
          <a:p>
            <a:r>
              <a:t>Текст заголовка</a:t>
            </a:r>
          </a:p>
        </p:txBody>
      </p:sp>
      <p:sp>
        <p:nvSpPr>
          <p:cNvPr id="67" name="Уровень текста 1…"/>
          <p:cNvSpPr txBox="1">
            <a:spLocks noGrp="1"/>
          </p:cNvSpPr>
          <p:nvPr>
            <p:ph type="body" sz="quarter" idx="1"/>
          </p:nvPr>
        </p:nvSpPr>
        <p:spPr>
          <a:xfrm>
            <a:off x="4450803" y="5254029"/>
            <a:ext cx="6646666" cy="7833570"/>
          </a:xfrm>
          <a:prstGeom prst="rect">
            <a:avLst/>
          </a:prstGeom>
        </p:spPr>
        <p:txBody>
          <a:bodyPr anchor="ctr"/>
          <a:lstStyle>
            <a:lvl1pPr marL="514350" indent="-514350" algn="l">
              <a:spcBef>
                <a:spcPts val="5300"/>
              </a:spcBef>
              <a:buSzPct val="145000"/>
              <a:buChar char="•"/>
              <a:defRPr sz="4200"/>
            </a:lvl1pPr>
            <a:lvl2pPr marL="857250" indent="-514350" algn="l">
              <a:spcBef>
                <a:spcPts val="5300"/>
              </a:spcBef>
              <a:buSzPct val="145000"/>
              <a:buChar char="•"/>
              <a:defRPr sz="4200"/>
            </a:lvl2pPr>
            <a:lvl3pPr marL="1200150" indent="-514350" algn="l">
              <a:spcBef>
                <a:spcPts val="5300"/>
              </a:spcBef>
              <a:buSzPct val="145000"/>
              <a:buChar char="•"/>
              <a:defRPr sz="4200"/>
            </a:lvl3pPr>
            <a:lvl4pPr marL="1543050" indent="-514350" algn="l">
              <a:spcBef>
                <a:spcPts val="5300"/>
              </a:spcBef>
              <a:buSzPct val="145000"/>
              <a:buChar char="•"/>
              <a:defRPr sz="4200"/>
            </a:lvl4pPr>
            <a:lvl5pPr marL="1885950" indent="-514350" algn="l">
              <a:spcBef>
                <a:spcPts val="5300"/>
              </a:spcBef>
              <a:buSzPct val="145000"/>
              <a:buChar char="•"/>
              <a:defRPr sz="4200"/>
            </a:lvl5p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68" name="Номер слайда"/>
          <p:cNvSpPr txBox="1">
            <a:spLocks noGrp="1"/>
          </p:cNvSpPr>
          <p:nvPr>
            <p:ph type="sldNum" sz="quarter" idx="2"/>
          </p:nvPr>
        </p:nvSpPr>
        <p:spPr>
          <a:xfrm>
            <a:off x="11137282" y="13609835"/>
            <a:ext cx="449997" cy="456805"/>
          </a:xfrm>
          <a:prstGeom prst="rect">
            <a:avLst/>
          </a:prstGeom>
        </p:spPr>
        <p:txBody>
          <a:bodyPr/>
          <a:lstStyle>
            <a:lvl1pPr>
              <a:defRPr>
                <a:latin typeface="Helvetica Light"/>
                <a:ea typeface="Helvetica Light"/>
                <a:cs typeface="Helvetica Light"/>
                <a:sym typeface="Helvetica Light"/>
              </a:defRPr>
            </a:lvl1pPr>
          </a:lstStyle>
          <a:p>
            <a:fld id="{86CB4B4D-7CA3-9044-876B-883B54F8677D}" type="slidenum">
              <a:rPr/>
              <a:pPr/>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Пункты">
    <p:spTree>
      <p:nvGrpSpPr>
        <p:cNvPr id="1" name=""/>
        <p:cNvGrpSpPr/>
        <p:nvPr/>
      </p:nvGrpSpPr>
      <p:grpSpPr>
        <a:xfrm>
          <a:off x="0" y="0"/>
          <a:ext cx="0" cy="0"/>
          <a:chOff x="0" y="0"/>
          <a:chExt cx="0" cy="0"/>
        </a:xfrm>
      </p:grpSpPr>
      <p:sp>
        <p:nvSpPr>
          <p:cNvPr id="75" name="Уровень текста 1…"/>
          <p:cNvSpPr txBox="1">
            <a:spLocks noGrp="1"/>
          </p:cNvSpPr>
          <p:nvPr>
            <p:ph type="body" sz="half" idx="1"/>
          </p:nvPr>
        </p:nvSpPr>
        <p:spPr>
          <a:xfrm>
            <a:off x="4450803" y="3608188"/>
            <a:ext cx="13831394" cy="8988824"/>
          </a:xfrm>
          <a:prstGeom prst="rect">
            <a:avLst/>
          </a:prstGeom>
        </p:spPr>
        <p:txBody>
          <a:bodyPr anchor="ctr"/>
          <a:lstStyle>
            <a:lvl1pPr marL="666750" indent="-666750" algn="l">
              <a:spcBef>
                <a:spcPts val="6900"/>
              </a:spcBef>
              <a:buSzPct val="145000"/>
              <a:buChar char="•"/>
              <a:defRPr sz="4800"/>
            </a:lvl1pPr>
            <a:lvl2pPr marL="1111250" indent="-666750" algn="l">
              <a:spcBef>
                <a:spcPts val="6900"/>
              </a:spcBef>
              <a:buSzPct val="145000"/>
              <a:buChar char="•"/>
              <a:defRPr sz="4800"/>
            </a:lvl2pPr>
            <a:lvl3pPr marL="1555750" indent="-666750" algn="l">
              <a:spcBef>
                <a:spcPts val="6900"/>
              </a:spcBef>
              <a:buSzPct val="145000"/>
              <a:buChar char="•"/>
              <a:defRPr sz="4800"/>
            </a:lvl3pPr>
            <a:lvl4pPr marL="2000250" indent="-666750" algn="l">
              <a:spcBef>
                <a:spcPts val="6900"/>
              </a:spcBef>
              <a:buSzPct val="145000"/>
              <a:buChar char="•"/>
              <a:defRPr sz="4800"/>
            </a:lvl4pPr>
            <a:lvl5pPr marL="2444750" indent="-666750" algn="l">
              <a:spcBef>
                <a:spcPts val="6900"/>
              </a:spcBef>
              <a:buSzPct val="145000"/>
              <a:buChar char="•"/>
              <a:defRPr sz="4800"/>
            </a:lvl5p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76" name="Номер слайда"/>
          <p:cNvSpPr txBox="1">
            <a:spLocks noGrp="1"/>
          </p:cNvSpPr>
          <p:nvPr>
            <p:ph type="sldNum" sz="quarter" idx="2"/>
          </p:nvPr>
        </p:nvSpPr>
        <p:spPr>
          <a:prstGeom prst="rect">
            <a:avLst/>
          </a:prstGeom>
        </p:spPr>
        <p:txBody>
          <a:bodyPr/>
          <a:lstStyle>
            <a:lvl1pPr>
              <a:defRPr>
                <a:latin typeface="Helvetica Neue Light"/>
                <a:ea typeface="Helvetica Neue Light"/>
                <a:cs typeface="Helvetica Neue Light"/>
                <a:sym typeface="Helvetica Neue Light"/>
              </a:defRPr>
            </a:lvl1pPr>
          </a:lstStyle>
          <a:p>
            <a:fld id="{86CB4B4D-7CA3-9044-876B-883B54F8677D}" type="slidenum">
              <a:rPr/>
              <a:pPr/>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Фото (3 шт.)">
    <p:spTree>
      <p:nvGrpSpPr>
        <p:cNvPr id="1" name=""/>
        <p:cNvGrpSpPr/>
        <p:nvPr/>
      </p:nvGrpSpPr>
      <p:grpSpPr>
        <a:xfrm>
          <a:off x="0" y="0"/>
          <a:ext cx="0" cy="0"/>
          <a:chOff x="0" y="0"/>
          <a:chExt cx="0" cy="0"/>
        </a:xfrm>
      </p:grpSpPr>
      <p:sp>
        <p:nvSpPr>
          <p:cNvPr id="83" name="Изображение"/>
          <p:cNvSpPr>
            <a:spLocks noGrp="1"/>
          </p:cNvSpPr>
          <p:nvPr>
            <p:ph type="pic" sz="quarter" idx="13"/>
          </p:nvPr>
        </p:nvSpPr>
        <p:spPr>
          <a:xfrm>
            <a:off x="11588055" y="8292504"/>
            <a:ext cx="7544784" cy="5032476"/>
          </a:xfrm>
          <a:prstGeom prst="rect">
            <a:avLst/>
          </a:prstGeom>
        </p:spPr>
        <p:txBody>
          <a:bodyPr lIns="91439" tIns="45719" rIns="91439" bIns="45719">
            <a:noAutofit/>
          </a:bodyPr>
          <a:lstStyle/>
          <a:p>
            <a:endParaRPr/>
          </a:p>
        </p:txBody>
      </p:sp>
      <p:sp>
        <p:nvSpPr>
          <p:cNvPr id="84" name="Изображение"/>
          <p:cNvSpPr>
            <a:spLocks noGrp="1"/>
          </p:cNvSpPr>
          <p:nvPr>
            <p:ph type="pic" sz="quarter" idx="14"/>
          </p:nvPr>
        </p:nvSpPr>
        <p:spPr>
          <a:xfrm>
            <a:off x="11366500" y="3133426"/>
            <a:ext cx="7311332" cy="4874223"/>
          </a:xfrm>
          <a:prstGeom prst="rect">
            <a:avLst/>
          </a:prstGeom>
        </p:spPr>
        <p:txBody>
          <a:bodyPr lIns="91439" tIns="45719" rIns="91439" bIns="45719">
            <a:noAutofit/>
          </a:bodyPr>
          <a:lstStyle/>
          <a:p>
            <a:endParaRPr/>
          </a:p>
        </p:txBody>
      </p:sp>
      <p:sp>
        <p:nvSpPr>
          <p:cNvPr id="85" name="Изображение"/>
          <p:cNvSpPr>
            <a:spLocks noGrp="1"/>
          </p:cNvSpPr>
          <p:nvPr>
            <p:ph type="pic" idx="15"/>
          </p:nvPr>
        </p:nvSpPr>
        <p:spPr>
          <a:xfrm>
            <a:off x="304551" y="3133426"/>
            <a:ext cx="14931257" cy="9954173"/>
          </a:xfrm>
          <a:prstGeom prst="rect">
            <a:avLst/>
          </a:prstGeom>
        </p:spPr>
        <p:txBody>
          <a:bodyPr lIns="91439" tIns="45719" rIns="91439" bIns="45719">
            <a:noAutofit/>
          </a:bodyPr>
          <a:lstStyle/>
          <a:p>
            <a:endParaRPr/>
          </a:p>
        </p:txBody>
      </p:sp>
      <p:sp>
        <p:nvSpPr>
          <p:cNvPr id="86" name="Номер слайда"/>
          <p:cNvSpPr txBox="1">
            <a:spLocks noGrp="1"/>
          </p:cNvSpPr>
          <p:nvPr>
            <p:ph type="sldNum" sz="quarter" idx="2"/>
          </p:nvPr>
        </p:nvSpPr>
        <p:spPr>
          <a:prstGeom prst="rect">
            <a:avLst/>
          </a:prstGeom>
        </p:spPr>
        <p:txBody>
          <a:bodyPr/>
          <a:lstStyle>
            <a:lvl1pPr>
              <a:defRPr>
                <a:latin typeface="Helvetica Neue Light"/>
                <a:ea typeface="Helvetica Neue Light"/>
                <a:cs typeface="Helvetica Neue Light"/>
                <a:sym typeface="Helvetica Neue Light"/>
              </a:defRPr>
            </a:lvl1pPr>
          </a:lstStyle>
          <a:p>
            <a:fld id="{86CB4B4D-7CA3-9044-876B-883B54F8677D}" type="slidenum">
              <a:rPr/>
              <a:pPr/>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Цитата">
    <p:spTree>
      <p:nvGrpSpPr>
        <p:cNvPr id="1" name=""/>
        <p:cNvGrpSpPr/>
        <p:nvPr/>
      </p:nvGrpSpPr>
      <p:grpSpPr>
        <a:xfrm>
          <a:off x="0" y="0"/>
          <a:ext cx="0" cy="0"/>
          <a:chOff x="0" y="0"/>
          <a:chExt cx="0" cy="0"/>
        </a:xfrm>
      </p:grpSpPr>
      <p:sp>
        <p:nvSpPr>
          <p:cNvPr id="93" name="— Иван Арсентьев"/>
          <p:cNvSpPr txBox="1">
            <a:spLocks noGrp="1"/>
          </p:cNvSpPr>
          <p:nvPr>
            <p:ph type="body" sz="quarter" idx="13"/>
          </p:nvPr>
        </p:nvSpPr>
        <p:spPr>
          <a:xfrm>
            <a:off x="4846438" y="9954170"/>
            <a:ext cx="13040125" cy="659903"/>
          </a:xfrm>
          <a:prstGeom prst="rect">
            <a:avLst/>
          </a:prstGeom>
        </p:spPr>
        <p:txBody>
          <a:bodyPr>
            <a:spAutoFit/>
          </a:bodyPr>
          <a:lstStyle>
            <a:lvl1pPr>
              <a:defRPr sz="3600" i="1"/>
            </a:lvl1pPr>
          </a:lstStyle>
          <a:p>
            <a:r>
              <a:t>— Иван Арсентьев</a:t>
            </a:r>
          </a:p>
        </p:txBody>
      </p:sp>
      <p:sp>
        <p:nvSpPr>
          <p:cNvPr id="94" name="«Место ввода цитаты»."/>
          <p:cNvSpPr txBox="1">
            <a:spLocks noGrp="1"/>
          </p:cNvSpPr>
          <p:nvPr>
            <p:ph type="body" sz="quarter" idx="14"/>
          </p:nvPr>
        </p:nvSpPr>
        <p:spPr>
          <a:xfrm>
            <a:off x="4846438" y="7262667"/>
            <a:ext cx="13040125" cy="920248"/>
          </a:xfrm>
          <a:prstGeom prst="rect">
            <a:avLst/>
          </a:prstGeom>
        </p:spPr>
        <p:txBody>
          <a:bodyPr anchor="ctr">
            <a:spAutoFit/>
          </a:bodyPr>
          <a:lstStyle>
            <a:lvl1pPr>
              <a:defRPr sz="5200">
                <a:latin typeface="+mn-lt"/>
                <a:ea typeface="+mn-ea"/>
                <a:cs typeface="+mn-cs"/>
                <a:sym typeface="Helvetica Neue Medium"/>
              </a:defRPr>
            </a:lvl1pPr>
          </a:lstStyle>
          <a:p>
            <a:r>
              <a:t>«Место ввода цитаты».</a:t>
            </a:r>
          </a:p>
        </p:txBody>
      </p:sp>
      <p:sp>
        <p:nvSpPr>
          <p:cNvPr id="95" name="Номер слайда"/>
          <p:cNvSpPr txBox="1">
            <a:spLocks noGrp="1"/>
          </p:cNvSpPr>
          <p:nvPr>
            <p:ph type="sldNum" sz="quarter" idx="2"/>
          </p:nvPr>
        </p:nvSpPr>
        <p:spPr>
          <a:prstGeom prst="rect">
            <a:avLst/>
          </a:prstGeom>
        </p:spPr>
        <p:txBody>
          <a:bodyPr/>
          <a:lstStyle>
            <a:lvl1pPr>
              <a:defRPr>
                <a:latin typeface="Helvetica Neue Light"/>
                <a:ea typeface="Helvetica Neue Light"/>
                <a:cs typeface="Helvetica Neue Light"/>
                <a:sym typeface="Helvetica Neue Light"/>
              </a:defRPr>
            </a:lvl1pPr>
          </a:lstStyle>
          <a:p>
            <a:fld id="{86CB4B4D-7CA3-9044-876B-883B54F8677D}" type="slidenum">
              <a:rPr/>
              <a:pPr/>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Текст заголовка"/>
          <p:cNvSpPr txBox="1">
            <a:spLocks noGrp="1"/>
          </p:cNvSpPr>
          <p:nvPr>
            <p:ph type="title"/>
          </p:nvPr>
        </p:nvSpPr>
        <p:spPr>
          <a:xfrm>
            <a:off x="4846438" y="4067125"/>
            <a:ext cx="13040125" cy="4114602"/>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3301" tIns="63301" rIns="63301" bIns="63301" anchor="b">
            <a:normAutofit/>
          </a:bodyPr>
          <a:lstStyle/>
          <a:p>
            <a:r>
              <a:t>Текст заголовка</a:t>
            </a:r>
          </a:p>
        </p:txBody>
      </p:sp>
      <p:sp>
        <p:nvSpPr>
          <p:cNvPr id="3" name="Уровень текста 1…"/>
          <p:cNvSpPr txBox="1">
            <a:spLocks noGrp="1"/>
          </p:cNvSpPr>
          <p:nvPr>
            <p:ph type="body" idx="1"/>
          </p:nvPr>
        </p:nvSpPr>
        <p:spPr>
          <a:xfrm>
            <a:off x="4846438" y="8308330"/>
            <a:ext cx="13040125" cy="1408460"/>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3301" tIns="63301" rIns="63301" bIns="63301">
            <a:normAutofit/>
          </a:body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4" name="Номер слайда"/>
          <p:cNvSpPr txBox="1">
            <a:spLocks noGrp="1"/>
          </p:cNvSpPr>
          <p:nvPr>
            <p:ph type="sldNum" sz="quarter" idx="2"/>
          </p:nvPr>
        </p:nvSpPr>
        <p:spPr>
          <a:xfrm>
            <a:off x="11137282" y="13609835"/>
            <a:ext cx="449997" cy="461400"/>
          </a:xfrm>
          <a:prstGeom prst="rect">
            <a:avLst/>
          </a:prstGeom>
          <a:ln w="3175">
            <a:miter lim="400000"/>
          </a:ln>
        </p:spPr>
        <p:txBody>
          <a:bodyPr wrap="none" lIns="63301" tIns="63301" rIns="63301" bIns="63301">
            <a:spAutoFit/>
          </a:bodyPr>
          <a:lstStyle>
            <a:lvl1pPr>
              <a:defRPr sz="2200" b="0">
                <a:latin typeface="Helvetica Neue Thin"/>
                <a:ea typeface="Helvetica Neue Thin"/>
                <a:cs typeface="Helvetica Neue Thin"/>
                <a:sym typeface="Helvetica Neue Thin"/>
              </a:defRPr>
            </a:lvl1pPr>
          </a:lstStyle>
          <a:p>
            <a:fld id="{86CB4B4D-7CA3-9044-876B-883B54F8677D}" type="slidenum">
              <a:rPr/>
              <a:pPr/>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5" r:id="rId6"/>
    <p:sldLayoutId id="2147483656" r:id="rId7"/>
    <p:sldLayoutId id="2147483657" r:id="rId8"/>
    <p:sldLayoutId id="2147483658" r:id="rId9"/>
    <p:sldLayoutId id="2147483659" r:id="rId10"/>
    <p:sldLayoutId id="2147483660" r:id="rId11"/>
  </p:sldLayoutIdLst>
  <p:transition spd="med"/>
  <p:hf hdr="0" ftr="0" dt="0"/>
  <p:txStyles>
    <p:titleStyle>
      <a:lvl1pPr marL="0" marR="0" indent="0" algn="ctr" defTabSz="970623" rtl="0" latinLnBrk="0">
        <a:lnSpc>
          <a:spcPct val="100000"/>
        </a:lnSpc>
        <a:spcBef>
          <a:spcPts val="0"/>
        </a:spcBef>
        <a:spcAft>
          <a:spcPts val="0"/>
        </a:spcAft>
        <a:buClrTx/>
        <a:buSzTx/>
        <a:buFontTx/>
        <a:buNone/>
        <a:tabLst/>
        <a:defRPr sz="12800" b="0" i="0" u="none" strike="noStrike" cap="none" spc="0" baseline="0">
          <a:solidFill>
            <a:srgbClr val="000000"/>
          </a:solidFill>
          <a:uFillTx/>
          <a:latin typeface="+mn-lt"/>
          <a:ea typeface="+mn-ea"/>
          <a:cs typeface="+mn-cs"/>
          <a:sym typeface="Helvetica Neue Medium"/>
        </a:defRPr>
      </a:lvl1pPr>
      <a:lvl2pPr marL="0" marR="0" indent="0" algn="ctr" defTabSz="970623" rtl="0" latinLnBrk="0">
        <a:lnSpc>
          <a:spcPct val="100000"/>
        </a:lnSpc>
        <a:spcBef>
          <a:spcPts val="0"/>
        </a:spcBef>
        <a:spcAft>
          <a:spcPts val="0"/>
        </a:spcAft>
        <a:buClrTx/>
        <a:buSzTx/>
        <a:buFontTx/>
        <a:buNone/>
        <a:tabLst/>
        <a:defRPr sz="12800" b="0" i="0" u="none" strike="noStrike" cap="none" spc="0" baseline="0">
          <a:solidFill>
            <a:srgbClr val="000000"/>
          </a:solidFill>
          <a:uFillTx/>
          <a:latin typeface="+mn-lt"/>
          <a:ea typeface="+mn-ea"/>
          <a:cs typeface="+mn-cs"/>
          <a:sym typeface="Helvetica Neue Medium"/>
        </a:defRPr>
      </a:lvl2pPr>
      <a:lvl3pPr marL="0" marR="0" indent="0" algn="ctr" defTabSz="970623" rtl="0" latinLnBrk="0">
        <a:lnSpc>
          <a:spcPct val="100000"/>
        </a:lnSpc>
        <a:spcBef>
          <a:spcPts val="0"/>
        </a:spcBef>
        <a:spcAft>
          <a:spcPts val="0"/>
        </a:spcAft>
        <a:buClrTx/>
        <a:buSzTx/>
        <a:buFontTx/>
        <a:buNone/>
        <a:tabLst/>
        <a:defRPr sz="12800" b="0" i="0" u="none" strike="noStrike" cap="none" spc="0" baseline="0">
          <a:solidFill>
            <a:srgbClr val="000000"/>
          </a:solidFill>
          <a:uFillTx/>
          <a:latin typeface="+mn-lt"/>
          <a:ea typeface="+mn-ea"/>
          <a:cs typeface="+mn-cs"/>
          <a:sym typeface="Helvetica Neue Medium"/>
        </a:defRPr>
      </a:lvl3pPr>
      <a:lvl4pPr marL="0" marR="0" indent="0" algn="ctr" defTabSz="970623" rtl="0" latinLnBrk="0">
        <a:lnSpc>
          <a:spcPct val="100000"/>
        </a:lnSpc>
        <a:spcBef>
          <a:spcPts val="0"/>
        </a:spcBef>
        <a:spcAft>
          <a:spcPts val="0"/>
        </a:spcAft>
        <a:buClrTx/>
        <a:buSzTx/>
        <a:buFontTx/>
        <a:buNone/>
        <a:tabLst/>
        <a:defRPr sz="12800" b="0" i="0" u="none" strike="noStrike" cap="none" spc="0" baseline="0">
          <a:solidFill>
            <a:srgbClr val="000000"/>
          </a:solidFill>
          <a:uFillTx/>
          <a:latin typeface="+mn-lt"/>
          <a:ea typeface="+mn-ea"/>
          <a:cs typeface="+mn-cs"/>
          <a:sym typeface="Helvetica Neue Medium"/>
        </a:defRPr>
      </a:lvl4pPr>
      <a:lvl5pPr marL="0" marR="0" indent="0" algn="ctr" defTabSz="970623" rtl="0" latinLnBrk="0">
        <a:lnSpc>
          <a:spcPct val="100000"/>
        </a:lnSpc>
        <a:spcBef>
          <a:spcPts val="0"/>
        </a:spcBef>
        <a:spcAft>
          <a:spcPts val="0"/>
        </a:spcAft>
        <a:buClrTx/>
        <a:buSzTx/>
        <a:buFontTx/>
        <a:buNone/>
        <a:tabLst/>
        <a:defRPr sz="12800" b="0" i="0" u="none" strike="noStrike" cap="none" spc="0" baseline="0">
          <a:solidFill>
            <a:srgbClr val="000000"/>
          </a:solidFill>
          <a:uFillTx/>
          <a:latin typeface="+mn-lt"/>
          <a:ea typeface="+mn-ea"/>
          <a:cs typeface="+mn-cs"/>
          <a:sym typeface="Helvetica Neue Medium"/>
        </a:defRPr>
      </a:lvl5pPr>
      <a:lvl6pPr marL="0" marR="0" indent="0" algn="ctr" defTabSz="970623" rtl="0" latinLnBrk="0">
        <a:lnSpc>
          <a:spcPct val="100000"/>
        </a:lnSpc>
        <a:spcBef>
          <a:spcPts val="0"/>
        </a:spcBef>
        <a:spcAft>
          <a:spcPts val="0"/>
        </a:spcAft>
        <a:buClrTx/>
        <a:buSzTx/>
        <a:buFontTx/>
        <a:buNone/>
        <a:tabLst/>
        <a:defRPr sz="12800" b="0" i="0" u="none" strike="noStrike" cap="none" spc="0" baseline="0">
          <a:solidFill>
            <a:srgbClr val="000000"/>
          </a:solidFill>
          <a:uFillTx/>
          <a:latin typeface="+mn-lt"/>
          <a:ea typeface="+mn-ea"/>
          <a:cs typeface="+mn-cs"/>
          <a:sym typeface="Helvetica Neue Medium"/>
        </a:defRPr>
      </a:lvl6pPr>
      <a:lvl7pPr marL="0" marR="0" indent="0" algn="ctr" defTabSz="970623" rtl="0" latinLnBrk="0">
        <a:lnSpc>
          <a:spcPct val="100000"/>
        </a:lnSpc>
        <a:spcBef>
          <a:spcPts val="0"/>
        </a:spcBef>
        <a:spcAft>
          <a:spcPts val="0"/>
        </a:spcAft>
        <a:buClrTx/>
        <a:buSzTx/>
        <a:buFontTx/>
        <a:buNone/>
        <a:tabLst/>
        <a:defRPr sz="12800" b="0" i="0" u="none" strike="noStrike" cap="none" spc="0" baseline="0">
          <a:solidFill>
            <a:srgbClr val="000000"/>
          </a:solidFill>
          <a:uFillTx/>
          <a:latin typeface="+mn-lt"/>
          <a:ea typeface="+mn-ea"/>
          <a:cs typeface="+mn-cs"/>
          <a:sym typeface="Helvetica Neue Medium"/>
        </a:defRPr>
      </a:lvl7pPr>
      <a:lvl8pPr marL="0" marR="0" indent="0" algn="ctr" defTabSz="970623" rtl="0" latinLnBrk="0">
        <a:lnSpc>
          <a:spcPct val="100000"/>
        </a:lnSpc>
        <a:spcBef>
          <a:spcPts val="0"/>
        </a:spcBef>
        <a:spcAft>
          <a:spcPts val="0"/>
        </a:spcAft>
        <a:buClrTx/>
        <a:buSzTx/>
        <a:buFontTx/>
        <a:buNone/>
        <a:tabLst/>
        <a:defRPr sz="12800" b="0" i="0" u="none" strike="noStrike" cap="none" spc="0" baseline="0">
          <a:solidFill>
            <a:srgbClr val="000000"/>
          </a:solidFill>
          <a:uFillTx/>
          <a:latin typeface="+mn-lt"/>
          <a:ea typeface="+mn-ea"/>
          <a:cs typeface="+mn-cs"/>
          <a:sym typeface="Helvetica Neue Medium"/>
        </a:defRPr>
      </a:lvl8pPr>
      <a:lvl9pPr marL="0" marR="0" indent="0" algn="ctr" defTabSz="970623" rtl="0" latinLnBrk="0">
        <a:lnSpc>
          <a:spcPct val="100000"/>
        </a:lnSpc>
        <a:spcBef>
          <a:spcPts val="0"/>
        </a:spcBef>
        <a:spcAft>
          <a:spcPts val="0"/>
        </a:spcAft>
        <a:buClrTx/>
        <a:buSzTx/>
        <a:buFontTx/>
        <a:buNone/>
        <a:tabLst/>
        <a:defRPr sz="12800" b="0" i="0" u="none" strike="noStrike" cap="none" spc="0" baseline="0">
          <a:solidFill>
            <a:srgbClr val="000000"/>
          </a:solidFill>
          <a:uFillTx/>
          <a:latin typeface="+mn-lt"/>
          <a:ea typeface="+mn-ea"/>
          <a:cs typeface="+mn-cs"/>
          <a:sym typeface="Helvetica Neue Medium"/>
        </a:defRPr>
      </a:lvl9pPr>
    </p:titleStyle>
    <p:bodyStyle>
      <a:lvl1pPr marL="0" marR="0" indent="0" algn="ctr" defTabSz="970623" rtl="0" latinLnBrk="0">
        <a:lnSpc>
          <a:spcPct val="100000"/>
        </a:lnSpc>
        <a:spcBef>
          <a:spcPts val="0"/>
        </a:spcBef>
        <a:spcAft>
          <a:spcPts val="0"/>
        </a:spcAft>
        <a:buClrTx/>
        <a:buSzTx/>
        <a:buFontTx/>
        <a:buNone/>
        <a:tabLst/>
        <a:defRPr sz="5800" b="0" i="0" u="none" strike="noStrike" cap="none" spc="0" baseline="0">
          <a:solidFill>
            <a:srgbClr val="000000"/>
          </a:solidFill>
          <a:uFillTx/>
          <a:latin typeface="Helvetica Neue"/>
          <a:ea typeface="Helvetica Neue"/>
          <a:cs typeface="Helvetica Neue"/>
          <a:sym typeface="Helvetica Neue"/>
        </a:defRPr>
      </a:lvl1pPr>
      <a:lvl2pPr marL="0" marR="0" indent="0" algn="ctr" defTabSz="970623" rtl="0" latinLnBrk="0">
        <a:lnSpc>
          <a:spcPct val="100000"/>
        </a:lnSpc>
        <a:spcBef>
          <a:spcPts val="0"/>
        </a:spcBef>
        <a:spcAft>
          <a:spcPts val="0"/>
        </a:spcAft>
        <a:buClrTx/>
        <a:buSzTx/>
        <a:buFontTx/>
        <a:buNone/>
        <a:tabLst/>
        <a:defRPr sz="5800" b="0" i="0" u="none" strike="noStrike" cap="none" spc="0" baseline="0">
          <a:solidFill>
            <a:srgbClr val="000000"/>
          </a:solidFill>
          <a:uFillTx/>
          <a:latin typeface="Helvetica Neue"/>
          <a:ea typeface="Helvetica Neue"/>
          <a:cs typeface="Helvetica Neue"/>
          <a:sym typeface="Helvetica Neue"/>
        </a:defRPr>
      </a:lvl2pPr>
      <a:lvl3pPr marL="0" marR="0" indent="0" algn="ctr" defTabSz="970623" rtl="0" latinLnBrk="0">
        <a:lnSpc>
          <a:spcPct val="100000"/>
        </a:lnSpc>
        <a:spcBef>
          <a:spcPts val="0"/>
        </a:spcBef>
        <a:spcAft>
          <a:spcPts val="0"/>
        </a:spcAft>
        <a:buClrTx/>
        <a:buSzTx/>
        <a:buFontTx/>
        <a:buNone/>
        <a:tabLst/>
        <a:defRPr sz="5800" b="0" i="0" u="none" strike="noStrike" cap="none" spc="0" baseline="0">
          <a:solidFill>
            <a:srgbClr val="000000"/>
          </a:solidFill>
          <a:uFillTx/>
          <a:latin typeface="Helvetica Neue"/>
          <a:ea typeface="Helvetica Neue"/>
          <a:cs typeface="Helvetica Neue"/>
          <a:sym typeface="Helvetica Neue"/>
        </a:defRPr>
      </a:lvl3pPr>
      <a:lvl4pPr marL="0" marR="0" indent="0" algn="ctr" defTabSz="970623" rtl="0" latinLnBrk="0">
        <a:lnSpc>
          <a:spcPct val="100000"/>
        </a:lnSpc>
        <a:spcBef>
          <a:spcPts val="0"/>
        </a:spcBef>
        <a:spcAft>
          <a:spcPts val="0"/>
        </a:spcAft>
        <a:buClrTx/>
        <a:buSzTx/>
        <a:buFontTx/>
        <a:buNone/>
        <a:tabLst/>
        <a:defRPr sz="5800" b="0" i="0" u="none" strike="noStrike" cap="none" spc="0" baseline="0">
          <a:solidFill>
            <a:srgbClr val="000000"/>
          </a:solidFill>
          <a:uFillTx/>
          <a:latin typeface="Helvetica Neue"/>
          <a:ea typeface="Helvetica Neue"/>
          <a:cs typeface="Helvetica Neue"/>
          <a:sym typeface="Helvetica Neue"/>
        </a:defRPr>
      </a:lvl4pPr>
      <a:lvl5pPr marL="0" marR="0" indent="0" algn="ctr" defTabSz="970623" rtl="0" latinLnBrk="0">
        <a:lnSpc>
          <a:spcPct val="100000"/>
        </a:lnSpc>
        <a:spcBef>
          <a:spcPts val="0"/>
        </a:spcBef>
        <a:spcAft>
          <a:spcPts val="0"/>
        </a:spcAft>
        <a:buClrTx/>
        <a:buSzTx/>
        <a:buFontTx/>
        <a:buNone/>
        <a:tabLst/>
        <a:defRPr sz="5800" b="0" i="0" u="none" strike="noStrike" cap="none" spc="0" baseline="0">
          <a:solidFill>
            <a:srgbClr val="000000"/>
          </a:solidFill>
          <a:uFillTx/>
          <a:latin typeface="Helvetica Neue"/>
          <a:ea typeface="Helvetica Neue"/>
          <a:cs typeface="Helvetica Neue"/>
          <a:sym typeface="Helvetica Neue"/>
        </a:defRPr>
      </a:lvl5pPr>
      <a:lvl6pPr marL="0" marR="0" indent="355600" algn="ctr" defTabSz="970623" rtl="0" latinLnBrk="0">
        <a:lnSpc>
          <a:spcPct val="100000"/>
        </a:lnSpc>
        <a:spcBef>
          <a:spcPts val="0"/>
        </a:spcBef>
        <a:spcAft>
          <a:spcPts val="0"/>
        </a:spcAft>
        <a:buClrTx/>
        <a:buSzTx/>
        <a:buFontTx/>
        <a:buNone/>
        <a:tabLst/>
        <a:defRPr sz="5800" b="0" i="0" u="none" strike="noStrike" cap="none" spc="0" baseline="0">
          <a:solidFill>
            <a:srgbClr val="000000"/>
          </a:solidFill>
          <a:uFillTx/>
          <a:latin typeface="Helvetica Neue"/>
          <a:ea typeface="Helvetica Neue"/>
          <a:cs typeface="Helvetica Neue"/>
          <a:sym typeface="Helvetica Neue"/>
        </a:defRPr>
      </a:lvl6pPr>
      <a:lvl7pPr marL="0" marR="0" indent="711200" algn="ctr" defTabSz="970623" rtl="0" latinLnBrk="0">
        <a:lnSpc>
          <a:spcPct val="100000"/>
        </a:lnSpc>
        <a:spcBef>
          <a:spcPts val="0"/>
        </a:spcBef>
        <a:spcAft>
          <a:spcPts val="0"/>
        </a:spcAft>
        <a:buClrTx/>
        <a:buSzTx/>
        <a:buFontTx/>
        <a:buNone/>
        <a:tabLst/>
        <a:defRPr sz="5800" b="0" i="0" u="none" strike="noStrike" cap="none" spc="0" baseline="0">
          <a:solidFill>
            <a:srgbClr val="000000"/>
          </a:solidFill>
          <a:uFillTx/>
          <a:latin typeface="Helvetica Neue"/>
          <a:ea typeface="Helvetica Neue"/>
          <a:cs typeface="Helvetica Neue"/>
          <a:sym typeface="Helvetica Neue"/>
        </a:defRPr>
      </a:lvl7pPr>
      <a:lvl8pPr marL="0" marR="0" indent="1066800" algn="ctr" defTabSz="970623" rtl="0" latinLnBrk="0">
        <a:lnSpc>
          <a:spcPct val="100000"/>
        </a:lnSpc>
        <a:spcBef>
          <a:spcPts val="0"/>
        </a:spcBef>
        <a:spcAft>
          <a:spcPts val="0"/>
        </a:spcAft>
        <a:buClrTx/>
        <a:buSzTx/>
        <a:buFontTx/>
        <a:buNone/>
        <a:tabLst/>
        <a:defRPr sz="5800" b="0" i="0" u="none" strike="noStrike" cap="none" spc="0" baseline="0">
          <a:solidFill>
            <a:srgbClr val="000000"/>
          </a:solidFill>
          <a:uFillTx/>
          <a:latin typeface="Helvetica Neue"/>
          <a:ea typeface="Helvetica Neue"/>
          <a:cs typeface="Helvetica Neue"/>
          <a:sym typeface="Helvetica Neue"/>
        </a:defRPr>
      </a:lvl8pPr>
      <a:lvl9pPr marL="0" marR="0" indent="1422400" algn="ctr" defTabSz="970623" rtl="0" latinLnBrk="0">
        <a:lnSpc>
          <a:spcPct val="100000"/>
        </a:lnSpc>
        <a:spcBef>
          <a:spcPts val="0"/>
        </a:spcBef>
        <a:spcAft>
          <a:spcPts val="0"/>
        </a:spcAft>
        <a:buClrTx/>
        <a:buSzTx/>
        <a:buFontTx/>
        <a:buNone/>
        <a:tabLst/>
        <a:defRPr sz="5800" b="0" i="0" u="none" strike="noStrike" cap="none" spc="0" baseline="0">
          <a:solidFill>
            <a:srgbClr val="000000"/>
          </a:solidFill>
          <a:uFillTx/>
          <a:latin typeface="Helvetica Neue"/>
          <a:ea typeface="Helvetica Neue"/>
          <a:cs typeface="Helvetica Neue"/>
          <a:sym typeface="Helvetica Neue"/>
        </a:defRPr>
      </a:lvl9pPr>
    </p:bodyStyle>
    <p:otherStyle>
      <a:lvl1pPr marL="0" marR="0" indent="0" algn="ctr" defTabSz="970623" latinLnBrk="0">
        <a:lnSpc>
          <a:spcPct val="100000"/>
        </a:lnSpc>
        <a:spcBef>
          <a:spcPts val="0"/>
        </a:spcBef>
        <a:spcAft>
          <a:spcPts val="0"/>
        </a:spcAft>
        <a:buClrTx/>
        <a:buSzTx/>
        <a:buFontTx/>
        <a:buNone/>
        <a:tabLst/>
        <a:defRPr sz="2200" b="0" i="0" u="none" strike="noStrike" cap="none" spc="0" baseline="0">
          <a:solidFill>
            <a:schemeClr val="tx1"/>
          </a:solidFill>
          <a:uFillTx/>
          <a:latin typeface="+mn-lt"/>
          <a:ea typeface="+mn-ea"/>
          <a:cs typeface="+mn-cs"/>
          <a:sym typeface="Helvetica Neue Thin"/>
        </a:defRPr>
      </a:lvl1pPr>
      <a:lvl2pPr marL="0" marR="0" indent="228600" algn="ctr" defTabSz="970623" latinLnBrk="0">
        <a:lnSpc>
          <a:spcPct val="100000"/>
        </a:lnSpc>
        <a:spcBef>
          <a:spcPts val="0"/>
        </a:spcBef>
        <a:spcAft>
          <a:spcPts val="0"/>
        </a:spcAft>
        <a:buClrTx/>
        <a:buSzTx/>
        <a:buFontTx/>
        <a:buNone/>
        <a:tabLst/>
        <a:defRPr sz="2200" b="0" i="0" u="none" strike="noStrike" cap="none" spc="0" baseline="0">
          <a:solidFill>
            <a:schemeClr val="tx1"/>
          </a:solidFill>
          <a:uFillTx/>
          <a:latin typeface="+mn-lt"/>
          <a:ea typeface="+mn-ea"/>
          <a:cs typeface="+mn-cs"/>
          <a:sym typeface="Helvetica Neue Thin"/>
        </a:defRPr>
      </a:lvl2pPr>
      <a:lvl3pPr marL="0" marR="0" indent="457200" algn="ctr" defTabSz="970623" latinLnBrk="0">
        <a:lnSpc>
          <a:spcPct val="100000"/>
        </a:lnSpc>
        <a:spcBef>
          <a:spcPts val="0"/>
        </a:spcBef>
        <a:spcAft>
          <a:spcPts val="0"/>
        </a:spcAft>
        <a:buClrTx/>
        <a:buSzTx/>
        <a:buFontTx/>
        <a:buNone/>
        <a:tabLst/>
        <a:defRPr sz="2200" b="0" i="0" u="none" strike="noStrike" cap="none" spc="0" baseline="0">
          <a:solidFill>
            <a:schemeClr val="tx1"/>
          </a:solidFill>
          <a:uFillTx/>
          <a:latin typeface="+mn-lt"/>
          <a:ea typeface="+mn-ea"/>
          <a:cs typeface="+mn-cs"/>
          <a:sym typeface="Helvetica Neue Thin"/>
        </a:defRPr>
      </a:lvl3pPr>
      <a:lvl4pPr marL="0" marR="0" indent="685800" algn="ctr" defTabSz="970623" latinLnBrk="0">
        <a:lnSpc>
          <a:spcPct val="100000"/>
        </a:lnSpc>
        <a:spcBef>
          <a:spcPts val="0"/>
        </a:spcBef>
        <a:spcAft>
          <a:spcPts val="0"/>
        </a:spcAft>
        <a:buClrTx/>
        <a:buSzTx/>
        <a:buFontTx/>
        <a:buNone/>
        <a:tabLst/>
        <a:defRPr sz="2200" b="0" i="0" u="none" strike="noStrike" cap="none" spc="0" baseline="0">
          <a:solidFill>
            <a:schemeClr val="tx1"/>
          </a:solidFill>
          <a:uFillTx/>
          <a:latin typeface="+mn-lt"/>
          <a:ea typeface="+mn-ea"/>
          <a:cs typeface="+mn-cs"/>
          <a:sym typeface="Helvetica Neue Thin"/>
        </a:defRPr>
      </a:lvl4pPr>
      <a:lvl5pPr marL="0" marR="0" indent="914400" algn="ctr" defTabSz="970623" latinLnBrk="0">
        <a:lnSpc>
          <a:spcPct val="100000"/>
        </a:lnSpc>
        <a:spcBef>
          <a:spcPts val="0"/>
        </a:spcBef>
        <a:spcAft>
          <a:spcPts val="0"/>
        </a:spcAft>
        <a:buClrTx/>
        <a:buSzTx/>
        <a:buFontTx/>
        <a:buNone/>
        <a:tabLst/>
        <a:defRPr sz="2200" b="0" i="0" u="none" strike="noStrike" cap="none" spc="0" baseline="0">
          <a:solidFill>
            <a:schemeClr val="tx1"/>
          </a:solidFill>
          <a:uFillTx/>
          <a:latin typeface="+mn-lt"/>
          <a:ea typeface="+mn-ea"/>
          <a:cs typeface="+mn-cs"/>
          <a:sym typeface="Helvetica Neue Thin"/>
        </a:defRPr>
      </a:lvl5pPr>
      <a:lvl6pPr marL="0" marR="0" indent="1143000" algn="ctr" defTabSz="970623" latinLnBrk="0">
        <a:lnSpc>
          <a:spcPct val="100000"/>
        </a:lnSpc>
        <a:spcBef>
          <a:spcPts val="0"/>
        </a:spcBef>
        <a:spcAft>
          <a:spcPts val="0"/>
        </a:spcAft>
        <a:buClrTx/>
        <a:buSzTx/>
        <a:buFontTx/>
        <a:buNone/>
        <a:tabLst/>
        <a:defRPr sz="2200" b="0" i="0" u="none" strike="noStrike" cap="none" spc="0" baseline="0">
          <a:solidFill>
            <a:schemeClr val="tx1"/>
          </a:solidFill>
          <a:uFillTx/>
          <a:latin typeface="+mn-lt"/>
          <a:ea typeface="+mn-ea"/>
          <a:cs typeface="+mn-cs"/>
          <a:sym typeface="Helvetica Neue Thin"/>
        </a:defRPr>
      </a:lvl6pPr>
      <a:lvl7pPr marL="0" marR="0" indent="1371600" algn="ctr" defTabSz="970623" latinLnBrk="0">
        <a:lnSpc>
          <a:spcPct val="100000"/>
        </a:lnSpc>
        <a:spcBef>
          <a:spcPts val="0"/>
        </a:spcBef>
        <a:spcAft>
          <a:spcPts val="0"/>
        </a:spcAft>
        <a:buClrTx/>
        <a:buSzTx/>
        <a:buFontTx/>
        <a:buNone/>
        <a:tabLst/>
        <a:defRPr sz="2200" b="0" i="0" u="none" strike="noStrike" cap="none" spc="0" baseline="0">
          <a:solidFill>
            <a:schemeClr val="tx1"/>
          </a:solidFill>
          <a:uFillTx/>
          <a:latin typeface="+mn-lt"/>
          <a:ea typeface="+mn-ea"/>
          <a:cs typeface="+mn-cs"/>
          <a:sym typeface="Helvetica Neue Thin"/>
        </a:defRPr>
      </a:lvl7pPr>
      <a:lvl8pPr marL="0" marR="0" indent="1600200" algn="ctr" defTabSz="970623" latinLnBrk="0">
        <a:lnSpc>
          <a:spcPct val="100000"/>
        </a:lnSpc>
        <a:spcBef>
          <a:spcPts val="0"/>
        </a:spcBef>
        <a:spcAft>
          <a:spcPts val="0"/>
        </a:spcAft>
        <a:buClrTx/>
        <a:buSzTx/>
        <a:buFontTx/>
        <a:buNone/>
        <a:tabLst/>
        <a:defRPr sz="2200" b="0" i="0" u="none" strike="noStrike" cap="none" spc="0" baseline="0">
          <a:solidFill>
            <a:schemeClr val="tx1"/>
          </a:solidFill>
          <a:uFillTx/>
          <a:latin typeface="+mn-lt"/>
          <a:ea typeface="+mn-ea"/>
          <a:cs typeface="+mn-cs"/>
          <a:sym typeface="Helvetica Neue Thin"/>
        </a:defRPr>
      </a:lvl8pPr>
      <a:lvl9pPr marL="0" marR="0" indent="1828800" algn="ctr" defTabSz="970623" latinLnBrk="0">
        <a:lnSpc>
          <a:spcPct val="100000"/>
        </a:lnSpc>
        <a:spcBef>
          <a:spcPts val="0"/>
        </a:spcBef>
        <a:spcAft>
          <a:spcPts val="0"/>
        </a:spcAft>
        <a:buClrTx/>
        <a:buSzTx/>
        <a:buFontTx/>
        <a:buNone/>
        <a:tabLst/>
        <a:defRPr sz="2200" b="0" i="0" u="none" strike="noStrike" cap="none" spc="0" baseline="0">
          <a:solidFill>
            <a:schemeClr val="tx1"/>
          </a:solidFill>
          <a:uFillTx/>
          <a:latin typeface="+mn-lt"/>
          <a:ea typeface="+mn-ea"/>
          <a:cs typeface="+mn-cs"/>
          <a:sym typeface="Helvetica Neue Thin"/>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hyperlink" Target="http://fgosvo.ru/"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8" Type="http://schemas.openxmlformats.org/officeDocument/2006/relationships/hyperlink" Target="http://ivo.garant.ru/document/redirect/71019014/0" TargetMode="External"/><Relationship Id="rId3" Type="http://schemas.openxmlformats.org/officeDocument/2006/relationships/image" Target="../media/image2.jpeg"/><Relationship Id="rId7" Type="http://schemas.openxmlformats.org/officeDocument/2006/relationships/hyperlink" Target="http://ivo.garant.ru/document/redirect/70772466/0" TargetMode="External"/><Relationship Id="rId2" Type="http://schemas.openxmlformats.org/officeDocument/2006/relationships/notesSlide" Target="../notesSlides/notesSlide18.xml"/><Relationship Id="rId1" Type="http://schemas.openxmlformats.org/officeDocument/2006/relationships/slideLayout" Target="../slideLayouts/slideLayout5.xml"/><Relationship Id="rId6" Type="http://schemas.openxmlformats.org/officeDocument/2006/relationships/hyperlink" Target="http://ivo.garant.ru/document/redirect/70709994/0" TargetMode="External"/><Relationship Id="rId5" Type="http://schemas.openxmlformats.org/officeDocument/2006/relationships/hyperlink" Target="http://ivo.garant.ru/document/redirect/401465912/2" TargetMode="Externa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hyperlink" Target="http://fgosvo.ru/"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5.xml"/><Relationship Id="rId5" Type="http://schemas.openxmlformats.org/officeDocument/2006/relationships/hyperlink" Target="mailto:hohlovav@mgupp.ru" TargetMode="External"/><Relationship Id="rId4" Type="http://schemas.openxmlformats.org/officeDocument/2006/relationships/hyperlink" Target="mailto:DenisovaDA@mgupp.ru"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hyperlink" Target="http://fgosvo.ru/"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Заголовок"/>
          <p:cNvSpPr txBox="1">
            <a:spLocks noGrp="1"/>
          </p:cNvSpPr>
          <p:nvPr>
            <p:ph type="ctrTitle"/>
          </p:nvPr>
        </p:nvSpPr>
        <p:spPr>
          <a:prstGeom prst="rect">
            <a:avLst/>
          </a:prstGeom>
        </p:spPr>
        <p:txBody>
          <a:bodyPr/>
          <a:lstStyle/>
          <a:p>
            <a:endParaRPr/>
          </a:p>
        </p:txBody>
      </p:sp>
      <p:sp>
        <p:nvSpPr>
          <p:cNvPr id="120" name="Основной текст"/>
          <p:cNvSpPr txBox="1">
            <a:spLocks noGrp="1"/>
          </p:cNvSpPr>
          <p:nvPr>
            <p:ph type="subTitle" sz="quarter" idx="1"/>
          </p:nvPr>
        </p:nvSpPr>
        <p:spPr>
          <a:prstGeom prst="rect">
            <a:avLst/>
          </a:prstGeom>
        </p:spPr>
        <p:txBody>
          <a:bodyPr/>
          <a:lstStyle/>
          <a:p>
            <a:endParaRPr/>
          </a:p>
        </p:txBody>
      </p:sp>
      <p:pic>
        <p:nvPicPr>
          <p:cNvPr id="121" name="00-Title-print.jpg" descr="00-Title-print.jpg"/>
          <p:cNvPicPr>
            <a:picLocks noChangeAspect="1"/>
          </p:cNvPicPr>
          <p:nvPr/>
        </p:nvPicPr>
        <p:blipFill>
          <a:blip r:embed="rId3" cstate="print"/>
          <a:stretch>
            <a:fillRect/>
          </a:stretch>
        </p:blipFill>
        <p:spPr>
          <a:xfrm>
            <a:off x="48530" y="-12600"/>
            <a:ext cx="22733000" cy="16205200"/>
          </a:xfrm>
          <a:prstGeom prst="rect">
            <a:avLst/>
          </a:prstGeom>
          <a:ln w="3175">
            <a:miter lim="400000"/>
          </a:ln>
        </p:spPr>
      </p:pic>
      <p:sp>
        <p:nvSpPr>
          <p:cNvPr id="122" name="Название презентации"/>
          <p:cNvSpPr txBox="1"/>
          <p:nvPr/>
        </p:nvSpPr>
        <p:spPr>
          <a:xfrm>
            <a:off x="2869556" y="5865725"/>
            <a:ext cx="17766434" cy="4559821"/>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63301" tIns="63301" rIns="63301" bIns="63301" anchor="ctr">
            <a:spAutoFit/>
          </a:bodyPr>
          <a:lstStyle>
            <a:lvl1pPr>
              <a:defRPr sz="9800">
                <a:solidFill>
                  <a:srgbClr val="FFFFFF"/>
                </a:solidFill>
              </a:defRPr>
            </a:lvl1pPr>
          </a:lstStyle>
          <a:p>
            <a:r>
              <a:rPr lang="ru-RU" sz="7200" dirty="0">
                <a:latin typeface="Arial" panose="020B0604020202020204" pitchFamily="34" charset="0"/>
                <a:cs typeface="Arial" panose="020B0604020202020204" pitchFamily="34" charset="0"/>
              </a:rPr>
              <a:t>Документационное обеспечение деятельности федеральных учебно-методических объединений высшего образования в 2021 году</a:t>
            </a:r>
            <a:endParaRPr sz="7200" dirty="0">
              <a:latin typeface="Arial" panose="020B0604020202020204" pitchFamily="34" charset="0"/>
              <a:cs typeface="Arial" panose="020B0604020202020204" pitchFamily="34" charset="0"/>
            </a:endParaRPr>
          </a:p>
        </p:txBody>
      </p:sp>
      <p:sp>
        <p:nvSpPr>
          <p:cNvPr id="123" name="Фамилия И.О…"/>
          <p:cNvSpPr txBox="1"/>
          <p:nvPr/>
        </p:nvSpPr>
        <p:spPr>
          <a:xfrm>
            <a:off x="9998348" y="12672950"/>
            <a:ext cx="13040125" cy="1482055"/>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63301" tIns="63301" rIns="63301" bIns="63301" anchor="ctr">
            <a:spAutoFit/>
          </a:bodyPr>
          <a:lstStyle/>
          <a:p>
            <a:pPr algn="l">
              <a:defRPr sz="4800">
                <a:solidFill>
                  <a:srgbClr val="FFFFFF"/>
                </a:solidFill>
              </a:defRPr>
            </a:pPr>
            <a:r>
              <a:rPr lang="ru-RU" sz="4400" dirty="0">
                <a:latin typeface="Arial" panose="020B0604020202020204" pitchFamily="34" charset="0"/>
                <a:cs typeface="Arial" panose="020B0604020202020204" pitchFamily="34" charset="0"/>
              </a:rPr>
              <a:t>Докладчик – Денисова Диана Аркадьевна</a:t>
            </a:r>
          </a:p>
          <a:p>
            <a:pPr algn="l">
              <a:defRPr sz="4800">
                <a:solidFill>
                  <a:srgbClr val="FFFFFF"/>
                </a:solidFill>
              </a:defRPr>
            </a:pPr>
            <a:r>
              <a:rPr lang="ru-RU" sz="4400" dirty="0">
                <a:latin typeface="Arial" panose="020B0604020202020204" pitchFamily="34" charset="0"/>
                <a:cs typeface="Arial" panose="020B0604020202020204" pitchFamily="34" charset="0"/>
              </a:rPr>
              <a:t>канд. </a:t>
            </a:r>
            <a:r>
              <a:rPr lang="ru-RU" sz="4400" dirty="0" err="1">
                <a:latin typeface="Arial" panose="020B0604020202020204" pitchFamily="34" charset="0"/>
                <a:cs typeface="Arial" panose="020B0604020202020204" pitchFamily="34" charset="0"/>
              </a:rPr>
              <a:t>техн</a:t>
            </a:r>
            <a:r>
              <a:rPr lang="ru-RU" sz="4400" dirty="0">
                <a:latin typeface="Arial" panose="020B0604020202020204" pitchFamily="34" charset="0"/>
                <a:cs typeface="Arial" panose="020B0604020202020204" pitchFamily="34" charset="0"/>
              </a:rPr>
              <a:t>. наук, доцент</a:t>
            </a:r>
            <a:endParaRPr sz="4400" dirty="0">
              <a:latin typeface="Arial" panose="020B0604020202020204" pitchFamily="34" charset="0"/>
              <a:cs typeface="Arial" panose="020B0604020202020204" pitchFamily="34" charset="0"/>
            </a:endParaRPr>
          </a:p>
        </p:txBody>
      </p:sp>
      <p:sp>
        <p:nvSpPr>
          <p:cNvPr id="7" name="Фамилия И.О…">
            <a:extLst>
              <a:ext uri="{FF2B5EF4-FFF2-40B4-BE49-F238E27FC236}">
                <a16:creationId xmlns:a16="http://schemas.microsoft.com/office/drawing/2014/main" id="{8F1AB4F8-1932-443B-A7CC-21E57A09A299}"/>
              </a:ext>
            </a:extLst>
          </p:cNvPr>
          <p:cNvSpPr txBox="1"/>
          <p:nvPr/>
        </p:nvSpPr>
        <p:spPr>
          <a:xfrm>
            <a:off x="493292" y="15232542"/>
            <a:ext cx="7194521" cy="743391"/>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63301" tIns="63301" rIns="63301" bIns="63301" anchor="ctr">
            <a:spAutoFit/>
          </a:bodyPr>
          <a:lstStyle/>
          <a:p>
            <a:pPr algn="l">
              <a:defRPr sz="4800">
                <a:solidFill>
                  <a:srgbClr val="FFFFFF"/>
                </a:solidFill>
              </a:defRPr>
            </a:pPr>
            <a:r>
              <a:rPr lang="ru-RU" sz="4000" dirty="0">
                <a:latin typeface="Arial" panose="020B0604020202020204" pitchFamily="34" charset="0"/>
                <a:cs typeface="Arial" panose="020B0604020202020204" pitchFamily="34" charset="0"/>
              </a:rPr>
              <a:t>Вебинар от 20.10.2021</a:t>
            </a:r>
            <a:endParaRPr sz="4000" dirty="0">
              <a:latin typeface="Arial" panose="020B0604020202020204" pitchFamily="34" charset="0"/>
              <a:cs typeface="Arial" panose="020B0604020202020204" pitchFamily="34" charset="0"/>
            </a:endParaRPr>
          </a:p>
        </p:txBody>
      </p:sp>
      <p:sp>
        <p:nvSpPr>
          <p:cNvPr id="8" name="Название презентации">
            <a:extLst>
              <a:ext uri="{FF2B5EF4-FFF2-40B4-BE49-F238E27FC236}">
                <a16:creationId xmlns:a16="http://schemas.microsoft.com/office/drawing/2014/main" id="{DE97E328-7E64-49BC-8888-B518C8A9ADFA}"/>
              </a:ext>
            </a:extLst>
          </p:cNvPr>
          <p:cNvSpPr txBox="1"/>
          <p:nvPr/>
        </p:nvSpPr>
        <p:spPr>
          <a:xfrm>
            <a:off x="140958" y="4021127"/>
            <a:ext cx="22558916" cy="1605166"/>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63301" tIns="63301" rIns="63301" bIns="63301" anchor="ctr">
            <a:spAutoFit/>
          </a:bodyPr>
          <a:lstStyle>
            <a:lvl1pPr>
              <a:defRPr sz="9800">
                <a:solidFill>
                  <a:srgbClr val="FFFFFF"/>
                </a:solidFill>
              </a:defRPr>
            </a:lvl1pPr>
          </a:lstStyle>
          <a:p>
            <a:r>
              <a:rPr lang="ru-RU" sz="4800" dirty="0">
                <a:latin typeface="Arial" panose="020B0604020202020204" pitchFamily="34" charset="0"/>
                <a:cs typeface="Arial" panose="020B0604020202020204" pitchFamily="34" charset="0"/>
              </a:rPr>
              <a:t>Серия вебинаров, по актуальным вопросам деятельности </a:t>
            </a:r>
          </a:p>
          <a:p>
            <a:r>
              <a:rPr lang="ru-RU" sz="4800" dirty="0">
                <a:latin typeface="Arial" panose="020B0604020202020204" pitchFamily="34" charset="0"/>
                <a:cs typeface="Arial" panose="020B0604020202020204" pitchFamily="34" charset="0"/>
              </a:rPr>
              <a:t>ФУМО в сфере высшего образования</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01-Slide-compressed.jpg" descr="01-Slide-compressed.jpg">
            <a:extLst>
              <a:ext uri="{FF2B5EF4-FFF2-40B4-BE49-F238E27FC236}">
                <a16:creationId xmlns:a16="http://schemas.microsoft.com/office/drawing/2014/main" id="{683C9518-96EC-479D-866A-EDD9A0B0DE0F}"/>
              </a:ext>
            </a:extLst>
          </p:cNvPr>
          <p:cNvPicPr>
            <a:picLocks noChangeAspect="1"/>
          </p:cNvPicPr>
          <p:nvPr/>
        </p:nvPicPr>
        <p:blipFill>
          <a:blip r:embed="rId3">
            <a:extLst/>
          </a:blip>
          <a:stretch>
            <a:fillRect/>
          </a:stretch>
        </p:blipFill>
        <p:spPr>
          <a:xfrm>
            <a:off x="-18780" y="0"/>
            <a:ext cx="22752106" cy="16170731"/>
          </a:xfrm>
          <a:prstGeom prst="rect">
            <a:avLst/>
          </a:prstGeom>
          <a:ln w="3175">
            <a:miter lim="400000"/>
          </a:ln>
        </p:spPr>
      </p:pic>
      <p:sp>
        <p:nvSpPr>
          <p:cNvPr id="2" name="Заголовок 1">
            <a:extLst>
              <a:ext uri="{FF2B5EF4-FFF2-40B4-BE49-F238E27FC236}">
                <a16:creationId xmlns:a16="http://schemas.microsoft.com/office/drawing/2014/main" id="{F1F8B62C-5384-40D7-85D9-B0611460AACE}"/>
              </a:ext>
            </a:extLst>
          </p:cNvPr>
          <p:cNvSpPr>
            <a:spLocks noGrp="1"/>
          </p:cNvSpPr>
          <p:nvPr>
            <p:ph type="title"/>
          </p:nvPr>
        </p:nvSpPr>
        <p:spPr>
          <a:xfrm>
            <a:off x="8558188" y="-17538"/>
            <a:ext cx="13831394" cy="1662500"/>
          </a:xfrm>
        </p:spPr>
        <p:txBody>
          <a:bodyPr>
            <a:noAutofit/>
          </a:bodyPr>
          <a:lstStyle/>
          <a:p>
            <a:r>
              <a:rPr lang="ru-RU" sz="5400" dirty="0">
                <a:solidFill>
                  <a:schemeClr val="bg1"/>
                </a:solidFill>
                <a:latin typeface="Arial" panose="020B0604020202020204" pitchFamily="34" charset="0"/>
                <a:cs typeface="Arial" panose="020B0604020202020204" pitchFamily="34" charset="0"/>
              </a:rPr>
              <a:t>Предмет и критерии мониторинга планов и отчетов о деятельности ФУМО ВО</a:t>
            </a:r>
          </a:p>
        </p:txBody>
      </p:sp>
      <p:sp>
        <p:nvSpPr>
          <p:cNvPr id="3" name="Текст 2">
            <a:extLst>
              <a:ext uri="{FF2B5EF4-FFF2-40B4-BE49-F238E27FC236}">
                <a16:creationId xmlns:a16="http://schemas.microsoft.com/office/drawing/2014/main" id="{B1FA97C9-F51A-4F00-9FBD-3628E4B53562}"/>
              </a:ext>
            </a:extLst>
          </p:cNvPr>
          <p:cNvSpPr>
            <a:spLocks noGrp="1"/>
          </p:cNvSpPr>
          <p:nvPr>
            <p:ph type="body" sz="half" idx="1"/>
          </p:nvPr>
        </p:nvSpPr>
        <p:spPr>
          <a:xfrm>
            <a:off x="581383" y="2053928"/>
            <a:ext cx="21530392" cy="13399895"/>
          </a:xfrm>
        </p:spPr>
        <p:txBody>
          <a:bodyPr>
            <a:noAutofit/>
          </a:bodyPr>
          <a:lstStyle/>
          <a:p>
            <a:pPr marL="0" indent="973138" algn="just">
              <a:spcBef>
                <a:spcPts val="0"/>
              </a:spcBef>
              <a:buSzPct val="100000"/>
              <a:buNone/>
              <a:tabLst>
                <a:tab pos="1798638" algn="l"/>
              </a:tabLst>
            </a:pPr>
            <a:r>
              <a:rPr lang="ru-RU" sz="4400" dirty="0">
                <a:latin typeface="Arial" panose="020B0604020202020204" pitchFamily="34" charset="0"/>
                <a:cs typeface="Arial" panose="020B0604020202020204" pitchFamily="34" charset="0"/>
              </a:rPr>
              <a:t>8. </a:t>
            </a:r>
            <a:r>
              <a:rPr lang="ru-RU" sz="4400" dirty="0">
                <a:solidFill>
                  <a:srgbClr val="0000FF"/>
                </a:solidFill>
                <a:latin typeface="Arial" panose="020B0604020202020204" pitchFamily="34" charset="0"/>
                <a:cs typeface="Arial" panose="020B0604020202020204" pitchFamily="34" charset="0"/>
              </a:rPr>
              <a:t>Организация разработки и проведения экспертизы проектов примерных образовательных программ высшего образования</a:t>
            </a:r>
            <a:r>
              <a:rPr lang="ru-RU" sz="4400" dirty="0">
                <a:solidFill>
                  <a:schemeClr val="tx1"/>
                </a:solidFill>
                <a:latin typeface="Arial" panose="020B0604020202020204" pitchFamily="34" charset="0"/>
                <a:cs typeface="Arial" panose="020B0604020202020204" pitchFamily="34" charset="0"/>
              </a:rPr>
              <a:t>.</a:t>
            </a:r>
          </a:p>
          <a:p>
            <a:pPr marL="0" indent="973138" algn="just">
              <a:spcBef>
                <a:spcPts val="0"/>
              </a:spcBef>
              <a:buSzPct val="100000"/>
              <a:buNone/>
              <a:tabLst>
                <a:tab pos="1798638" algn="l"/>
              </a:tabLst>
            </a:pPr>
            <a:r>
              <a:rPr lang="ru-RU" sz="4400" dirty="0">
                <a:solidFill>
                  <a:schemeClr val="tx1"/>
                </a:solidFill>
                <a:latin typeface="Arial" panose="020B0604020202020204" pitchFamily="34" charset="0"/>
                <a:cs typeface="Arial" panose="020B0604020202020204" pitchFamily="34" charset="0"/>
              </a:rPr>
              <a:t>9. Обеспечение научно-методического и учебно-методического сопровождения разработки и реализации образовательных программ.</a:t>
            </a:r>
          </a:p>
          <a:p>
            <a:pPr marL="0" indent="973138" algn="just">
              <a:spcBef>
                <a:spcPts val="0"/>
              </a:spcBef>
              <a:buSzPct val="100000"/>
              <a:buNone/>
              <a:tabLst>
                <a:tab pos="1798638" algn="l"/>
              </a:tabLst>
            </a:pPr>
            <a:r>
              <a:rPr lang="ru-RU" sz="4400" dirty="0">
                <a:solidFill>
                  <a:schemeClr val="tx1"/>
                </a:solidFill>
                <a:latin typeface="Arial" panose="020B0604020202020204" pitchFamily="34" charset="0"/>
                <a:cs typeface="Arial" panose="020B0604020202020204" pitchFamily="34" charset="0"/>
              </a:rPr>
              <a:t>10. Участие в разработке и (или) экспертизе фонда оценочных средств для промежуточной аттестации обучающихся и для итоговой (государственной итоговой) аттестации.</a:t>
            </a:r>
          </a:p>
          <a:p>
            <a:pPr marL="0" indent="973138" algn="just">
              <a:spcBef>
                <a:spcPts val="0"/>
              </a:spcBef>
              <a:buSzPct val="100000"/>
              <a:buNone/>
              <a:tabLst>
                <a:tab pos="1798638" algn="l"/>
              </a:tabLst>
            </a:pPr>
            <a:r>
              <a:rPr lang="ru-RU" sz="4400" dirty="0">
                <a:solidFill>
                  <a:schemeClr val="tx1"/>
                </a:solidFill>
                <a:latin typeface="Arial" panose="020B0604020202020204" pitchFamily="34" charset="0"/>
                <a:cs typeface="Arial" panose="020B0604020202020204" pitchFamily="34" charset="0"/>
              </a:rPr>
              <a:t>11. Участие в экспертизе содержания и фондов оценочных средств открытых онлайн курсов и формирование рекомендаций по их использованию при реализации образовательных программ высшего образования.</a:t>
            </a:r>
          </a:p>
          <a:p>
            <a:pPr marL="0" indent="973138" algn="just">
              <a:spcBef>
                <a:spcPts val="0"/>
              </a:spcBef>
              <a:buSzPct val="100000"/>
              <a:buNone/>
              <a:tabLst>
                <a:tab pos="1798638" algn="l"/>
              </a:tabLst>
            </a:pPr>
            <a:r>
              <a:rPr lang="ru-RU" sz="4400" dirty="0">
                <a:solidFill>
                  <a:schemeClr val="tx1"/>
                </a:solidFill>
                <a:latin typeface="Arial" panose="020B0604020202020204" pitchFamily="34" charset="0"/>
                <a:cs typeface="Arial" panose="020B0604020202020204" pitchFamily="34" charset="0"/>
              </a:rPr>
              <a:t>12. Участие в независимой оценке качества образования, общественной и профессионально-общественной аккредитации.</a:t>
            </a:r>
          </a:p>
          <a:p>
            <a:pPr marL="0" indent="973138" algn="just">
              <a:spcBef>
                <a:spcPts val="0"/>
              </a:spcBef>
              <a:buSzPct val="100000"/>
              <a:buNone/>
              <a:tabLst>
                <a:tab pos="1798638" algn="l"/>
              </a:tabLst>
            </a:pPr>
            <a:r>
              <a:rPr lang="ru-RU" sz="4400" dirty="0">
                <a:solidFill>
                  <a:schemeClr val="tx1"/>
                </a:solidFill>
                <a:latin typeface="Arial" panose="020B0604020202020204" pitchFamily="34" charset="0"/>
                <a:cs typeface="Arial" panose="020B0604020202020204" pitchFamily="34" charset="0"/>
              </a:rPr>
              <a:t>13. Участие в разработке программ повышения квалификации и профессиональной переподготовки.</a:t>
            </a:r>
          </a:p>
          <a:p>
            <a:pPr marL="0" indent="973138" algn="just">
              <a:spcBef>
                <a:spcPts val="0"/>
              </a:spcBef>
              <a:buSzPct val="100000"/>
              <a:buNone/>
              <a:tabLst>
                <a:tab pos="1798638" algn="l"/>
              </a:tabLst>
            </a:pPr>
            <a:r>
              <a:rPr lang="ru-RU" sz="4400" dirty="0">
                <a:solidFill>
                  <a:schemeClr val="tx1"/>
                </a:solidFill>
                <a:latin typeface="Arial" panose="020B0604020202020204" pitchFamily="34" charset="0"/>
                <a:cs typeface="Arial" panose="020B0604020202020204" pitchFamily="34" charset="0"/>
              </a:rPr>
              <a:t>14. Участие в разработке профессиональных стандартов</a:t>
            </a:r>
          </a:p>
        </p:txBody>
      </p:sp>
      <p:sp>
        <p:nvSpPr>
          <p:cNvPr id="4" name="Номер слайда 3">
            <a:extLst>
              <a:ext uri="{FF2B5EF4-FFF2-40B4-BE49-F238E27FC236}">
                <a16:creationId xmlns:a16="http://schemas.microsoft.com/office/drawing/2014/main" id="{FE1EC2E4-3909-4CFC-9A27-92D593CF9170}"/>
              </a:ext>
            </a:extLst>
          </p:cNvPr>
          <p:cNvSpPr>
            <a:spLocks noGrp="1"/>
          </p:cNvSpPr>
          <p:nvPr>
            <p:ph type="sldNum" sz="quarter" idx="2"/>
          </p:nvPr>
        </p:nvSpPr>
        <p:spPr>
          <a:xfrm>
            <a:off x="10987907" y="15471359"/>
            <a:ext cx="358672" cy="681836"/>
          </a:xfrm>
        </p:spPr>
        <p:txBody>
          <a:bodyPr/>
          <a:lstStyle/>
          <a:p>
            <a:fld id="{86CB4B4D-7CA3-9044-876B-883B54F8677D}" type="slidenum">
              <a:rPr lang="ru-RU" sz="3600" b="1" smtClean="0">
                <a:solidFill>
                  <a:schemeClr val="bg1"/>
                </a:solidFill>
                <a:latin typeface="Times New Roman" panose="02020603050405020304" pitchFamily="18" charset="0"/>
                <a:cs typeface="Times New Roman" panose="02020603050405020304" pitchFamily="18" charset="0"/>
              </a:rPr>
              <a:pPr/>
              <a:t>10</a:t>
            </a:fld>
            <a:endParaRPr lang="ru-RU" sz="36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74429506"/>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01-Slide-compressed.jpg" descr="01-Slide-compressed.jpg">
            <a:extLst>
              <a:ext uri="{FF2B5EF4-FFF2-40B4-BE49-F238E27FC236}">
                <a16:creationId xmlns:a16="http://schemas.microsoft.com/office/drawing/2014/main" id="{683C9518-96EC-479D-866A-EDD9A0B0DE0F}"/>
              </a:ext>
            </a:extLst>
          </p:cNvPr>
          <p:cNvPicPr>
            <a:picLocks noChangeAspect="1"/>
          </p:cNvPicPr>
          <p:nvPr/>
        </p:nvPicPr>
        <p:blipFill>
          <a:blip r:embed="rId3">
            <a:extLst/>
          </a:blip>
          <a:stretch>
            <a:fillRect/>
          </a:stretch>
        </p:blipFill>
        <p:spPr>
          <a:xfrm>
            <a:off x="-18780" y="0"/>
            <a:ext cx="22752106" cy="16170731"/>
          </a:xfrm>
          <a:prstGeom prst="rect">
            <a:avLst/>
          </a:prstGeom>
          <a:ln w="3175">
            <a:miter lim="400000"/>
          </a:ln>
        </p:spPr>
      </p:pic>
      <p:sp>
        <p:nvSpPr>
          <p:cNvPr id="2" name="Заголовок 1">
            <a:extLst>
              <a:ext uri="{FF2B5EF4-FFF2-40B4-BE49-F238E27FC236}">
                <a16:creationId xmlns:a16="http://schemas.microsoft.com/office/drawing/2014/main" id="{F1F8B62C-5384-40D7-85D9-B0611460AACE}"/>
              </a:ext>
            </a:extLst>
          </p:cNvPr>
          <p:cNvSpPr>
            <a:spLocks noGrp="1"/>
          </p:cNvSpPr>
          <p:nvPr>
            <p:ph type="title"/>
          </p:nvPr>
        </p:nvSpPr>
        <p:spPr>
          <a:xfrm>
            <a:off x="7982124" y="30236"/>
            <a:ext cx="14451089" cy="1662500"/>
          </a:xfrm>
        </p:spPr>
        <p:txBody>
          <a:bodyPr>
            <a:noAutofit/>
          </a:bodyPr>
          <a:lstStyle/>
          <a:p>
            <a:r>
              <a:rPr lang="ru-RU" sz="4800" dirty="0">
                <a:solidFill>
                  <a:schemeClr val="bg1"/>
                </a:solidFill>
                <a:latin typeface="Arial" panose="020B0604020202020204" pitchFamily="34" charset="0"/>
                <a:cs typeface="Arial" panose="020B0604020202020204" pitchFamily="34" charset="0"/>
              </a:rPr>
              <a:t>Анализ отчетов о деятельности ФУМО ВО (в разрезе основных направлений деятельности)</a:t>
            </a:r>
          </a:p>
        </p:txBody>
      </p:sp>
      <p:sp>
        <p:nvSpPr>
          <p:cNvPr id="3" name="Текст 2">
            <a:extLst>
              <a:ext uri="{FF2B5EF4-FFF2-40B4-BE49-F238E27FC236}">
                <a16:creationId xmlns:a16="http://schemas.microsoft.com/office/drawing/2014/main" id="{B1FA97C9-F51A-4F00-9FBD-3628E4B53562}"/>
              </a:ext>
            </a:extLst>
          </p:cNvPr>
          <p:cNvSpPr>
            <a:spLocks noGrp="1"/>
          </p:cNvSpPr>
          <p:nvPr>
            <p:ph type="body" sz="half" idx="1"/>
          </p:nvPr>
        </p:nvSpPr>
        <p:spPr>
          <a:xfrm>
            <a:off x="565179" y="4014201"/>
            <a:ext cx="21530392" cy="10663591"/>
          </a:xfrm>
        </p:spPr>
        <p:txBody>
          <a:bodyPr>
            <a:noAutofit/>
          </a:bodyPr>
          <a:lstStyle/>
          <a:p>
            <a:pPr algn="just">
              <a:spcBef>
                <a:spcPts val="0"/>
              </a:spcBef>
              <a:buSzPct val="100000"/>
              <a:buFont typeface="Wingdings" panose="05000000000000000000" pitchFamily="2" charset="2"/>
              <a:buChar char="ü"/>
              <a:tabLst>
                <a:tab pos="1798638" algn="l"/>
              </a:tabLst>
            </a:pPr>
            <a:r>
              <a:rPr lang="ru-RU" sz="4400" dirty="0">
                <a:solidFill>
                  <a:schemeClr val="tx1"/>
                </a:solidFill>
                <a:latin typeface="Arial" panose="020B0604020202020204" pitchFamily="34" charset="0"/>
                <a:cs typeface="Arial" panose="020B0604020202020204" pitchFamily="34" charset="0"/>
              </a:rPr>
              <a:t>28 ФУМО ВО (72 %) отразили в Отчетах мероприятия по основному направлению деятельности «Проведение конференций, семинаров, совещаний и иных мероприятий по вопросам совершенствования системы высшего образования».</a:t>
            </a:r>
          </a:p>
          <a:p>
            <a:pPr algn="just">
              <a:spcBef>
                <a:spcPts val="0"/>
              </a:spcBef>
              <a:buSzPct val="100000"/>
              <a:buFont typeface="Wingdings" panose="05000000000000000000" pitchFamily="2" charset="2"/>
              <a:buChar char="ü"/>
              <a:tabLst>
                <a:tab pos="1798638" algn="l"/>
              </a:tabLst>
            </a:pPr>
            <a:r>
              <a:rPr lang="ru-RU" sz="4400" dirty="0">
                <a:solidFill>
                  <a:schemeClr val="tx1"/>
                </a:solidFill>
                <a:latin typeface="Arial" panose="020B0604020202020204" pitchFamily="34" charset="0"/>
                <a:cs typeface="Arial" panose="020B0604020202020204" pitchFamily="34" charset="0"/>
              </a:rPr>
              <a:t>18 ФУМО ВО (46 %) отразили в Отчетах мероприятия по основному направлению деятельности «Организация участие в	разработке проектов федеральных государственных образовательных стандартов высшего образования»</a:t>
            </a:r>
          </a:p>
          <a:p>
            <a:pPr algn="just">
              <a:spcBef>
                <a:spcPts val="0"/>
              </a:spcBef>
              <a:buSzPct val="100000"/>
              <a:buFont typeface="Wingdings" panose="05000000000000000000" pitchFamily="2" charset="2"/>
              <a:buChar char="ü"/>
              <a:tabLst>
                <a:tab pos="1798638" algn="l"/>
              </a:tabLst>
            </a:pPr>
            <a:r>
              <a:rPr lang="ru-RU" sz="4400" dirty="0">
                <a:solidFill>
                  <a:schemeClr val="tx1"/>
                </a:solidFill>
                <a:latin typeface="Arial" panose="020B0604020202020204" pitchFamily="34" charset="0"/>
                <a:cs typeface="Arial" panose="020B0604020202020204" pitchFamily="34" charset="0"/>
              </a:rPr>
              <a:t>14 ФУМО ВО (36 %) отразили в Отчетах мероприятия по основному направлению деятельности «Подготовка предложений в Минобрнауки России по проектам федеральных государственных образовательных стандартов высшего образования»</a:t>
            </a:r>
          </a:p>
          <a:p>
            <a:pPr algn="just">
              <a:spcBef>
                <a:spcPts val="0"/>
              </a:spcBef>
              <a:buSzPct val="100000"/>
              <a:buFont typeface="Wingdings" panose="05000000000000000000" pitchFamily="2" charset="2"/>
              <a:buChar char="ü"/>
              <a:tabLst>
                <a:tab pos="1798638" algn="l"/>
              </a:tabLst>
            </a:pPr>
            <a:r>
              <a:rPr lang="ru-RU" sz="4400" dirty="0">
                <a:solidFill>
                  <a:schemeClr val="tx1"/>
                </a:solidFill>
                <a:latin typeface="Arial" panose="020B0604020202020204" pitchFamily="34" charset="0"/>
                <a:cs typeface="Arial" panose="020B0604020202020204" pitchFamily="34" charset="0"/>
              </a:rPr>
              <a:t>14 ФУМО ВО (36 %) отразили в Отчетах мероприятия по основному направлению деятельности «Работы по актуализации федеральных государственных, образовательных стандартов высшего образования с учетом положений соответствующих профессиональных стандартов»</a:t>
            </a:r>
          </a:p>
        </p:txBody>
      </p:sp>
      <p:sp>
        <p:nvSpPr>
          <p:cNvPr id="4" name="Номер слайда 3">
            <a:extLst>
              <a:ext uri="{FF2B5EF4-FFF2-40B4-BE49-F238E27FC236}">
                <a16:creationId xmlns:a16="http://schemas.microsoft.com/office/drawing/2014/main" id="{FE1EC2E4-3909-4CFC-9A27-92D593CF9170}"/>
              </a:ext>
            </a:extLst>
          </p:cNvPr>
          <p:cNvSpPr>
            <a:spLocks noGrp="1"/>
          </p:cNvSpPr>
          <p:nvPr>
            <p:ph type="sldNum" sz="quarter" idx="2"/>
          </p:nvPr>
        </p:nvSpPr>
        <p:spPr>
          <a:xfrm>
            <a:off x="10987907" y="15471359"/>
            <a:ext cx="358672" cy="681836"/>
          </a:xfrm>
        </p:spPr>
        <p:txBody>
          <a:bodyPr/>
          <a:lstStyle/>
          <a:p>
            <a:fld id="{86CB4B4D-7CA3-9044-876B-883B54F8677D}" type="slidenum">
              <a:rPr lang="ru-RU" sz="3600" b="1" smtClean="0">
                <a:solidFill>
                  <a:schemeClr val="bg1"/>
                </a:solidFill>
                <a:latin typeface="Times New Roman" panose="02020603050405020304" pitchFamily="18" charset="0"/>
                <a:cs typeface="Times New Roman" panose="02020603050405020304" pitchFamily="18" charset="0"/>
              </a:rPr>
              <a:pPr/>
              <a:t>11</a:t>
            </a:fld>
            <a:endParaRPr lang="ru-RU" sz="3600" b="1" dirty="0">
              <a:solidFill>
                <a:schemeClr val="bg1"/>
              </a:solidFill>
              <a:latin typeface="Times New Roman" panose="02020603050405020304" pitchFamily="18" charset="0"/>
              <a:cs typeface="Times New Roman" panose="02020603050405020304" pitchFamily="18" charset="0"/>
            </a:endParaRPr>
          </a:p>
        </p:txBody>
      </p:sp>
      <p:sp>
        <p:nvSpPr>
          <p:cNvPr id="6" name="Заголовок 1">
            <a:extLst>
              <a:ext uri="{FF2B5EF4-FFF2-40B4-BE49-F238E27FC236}">
                <a16:creationId xmlns:a16="http://schemas.microsoft.com/office/drawing/2014/main" id="{DED2D122-8936-49EF-9540-3F9306ADEFA9}"/>
              </a:ext>
            </a:extLst>
          </p:cNvPr>
          <p:cNvSpPr txBox="1">
            <a:spLocks/>
          </p:cNvSpPr>
          <p:nvPr/>
        </p:nvSpPr>
        <p:spPr>
          <a:xfrm>
            <a:off x="493051" y="2089519"/>
            <a:ext cx="21674649" cy="1907144"/>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3301" tIns="63301" rIns="63301" bIns="63301" anchor="ctr">
            <a:noAutofit/>
          </a:bodyPr>
          <a:lstStyle>
            <a:lvl1pPr marL="0" marR="0" indent="0" algn="ctr" defTabSz="970623" rtl="0" latinLnBrk="0">
              <a:lnSpc>
                <a:spcPct val="100000"/>
              </a:lnSpc>
              <a:spcBef>
                <a:spcPts val="0"/>
              </a:spcBef>
              <a:spcAft>
                <a:spcPts val="0"/>
              </a:spcAft>
              <a:buClrTx/>
              <a:buSzTx/>
              <a:buFontTx/>
              <a:buNone/>
              <a:tabLst/>
              <a:defRPr sz="12800" b="0" i="0" u="none" strike="noStrike" cap="none" spc="0" baseline="0">
                <a:solidFill>
                  <a:srgbClr val="000000"/>
                </a:solidFill>
                <a:uFillTx/>
                <a:latin typeface="+mn-lt"/>
                <a:ea typeface="+mn-ea"/>
                <a:cs typeface="+mn-cs"/>
                <a:sym typeface="Helvetica Neue Medium"/>
              </a:defRPr>
            </a:lvl1pPr>
            <a:lvl2pPr marL="0" marR="0" indent="0" algn="ctr" defTabSz="970623" rtl="0" latinLnBrk="0">
              <a:lnSpc>
                <a:spcPct val="100000"/>
              </a:lnSpc>
              <a:spcBef>
                <a:spcPts val="0"/>
              </a:spcBef>
              <a:spcAft>
                <a:spcPts val="0"/>
              </a:spcAft>
              <a:buClrTx/>
              <a:buSzTx/>
              <a:buFontTx/>
              <a:buNone/>
              <a:tabLst/>
              <a:defRPr sz="12800" b="0" i="0" u="none" strike="noStrike" cap="none" spc="0" baseline="0">
                <a:solidFill>
                  <a:srgbClr val="000000"/>
                </a:solidFill>
                <a:uFillTx/>
                <a:latin typeface="+mn-lt"/>
                <a:ea typeface="+mn-ea"/>
                <a:cs typeface="+mn-cs"/>
                <a:sym typeface="Helvetica Neue Medium"/>
              </a:defRPr>
            </a:lvl2pPr>
            <a:lvl3pPr marL="0" marR="0" indent="0" algn="ctr" defTabSz="970623" rtl="0" latinLnBrk="0">
              <a:lnSpc>
                <a:spcPct val="100000"/>
              </a:lnSpc>
              <a:spcBef>
                <a:spcPts val="0"/>
              </a:spcBef>
              <a:spcAft>
                <a:spcPts val="0"/>
              </a:spcAft>
              <a:buClrTx/>
              <a:buSzTx/>
              <a:buFontTx/>
              <a:buNone/>
              <a:tabLst/>
              <a:defRPr sz="12800" b="0" i="0" u="none" strike="noStrike" cap="none" spc="0" baseline="0">
                <a:solidFill>
                  <a:srgbClr val="000000"/>
                </a:solidFill>
                <a:uFillTx/>
                <a:latin typeface="+mn-lt"/>
                <a:ea typeface="+mn-ea"/>
                <a:cs typeface="+mn-cs"/>
                <a:sym typeface="Helvetica Neue Medium"/>
              </a:defRPr>
            </a:lvl3pPr>
            <a:lvl4pPr marL="0" marR="0" indent="0" algn="ctr" defTabSz="970623" rtl="0" latinLnBrk="0">
              <a:lnSpc>
                <a:spcPct val="100000"/>
              </a:lnSpc>
              <a:spcBef>
                <a:spcPts val="0"/>
              </a:spcBef>
              <a:spcAft>
                <a:spcPts val="0"/>
              </a:spcAft>
              <a:buClrTx/>
              <a:buSzTx/>
              <a:buFontTx/>
              <a:buNone/>
              <a:tabLst/>
              <a:defRPr sz="12800" b="0" i="0" u="none" strike="noStrike" cap="none" spc="0" baseline="0">
                <a:solidFill>
                  <a:srgbClr val="000000"/>
                </a:solidFill>
                <a:uFillTx/>
                <a:latin typeface="+mn-lt"/>
                <a:ea typeface="+mn-ea"/>
                <a:cs typeface="+mn-cs"/>
                <a:sym typeface="Helvetica Neue Medium"/>
              </a:defRPr>
            </a:lvl4pPr>
            <a:lvl5pPr marL="0" marR="0" indent="0" algn="ctr" defTabSz="970623" rtl="0" latinLnBrk="0">
              <a:lnSpc>
                <a:spcPct val="100000"/>
              </a:lnSpc>
              <a:spcBef>
                <a:spcPts val="0"/>
              </a:spcBef>
              <a:spcAft>
                <a:spcPts val="0"/>
              </a:spcAft>
              <a:buClrTx/>
              <a:buSzTx/>
              <a:buFontTx/>
              <a:buNone/>
              <a:tabLst/>
              <a:defRPr sz="12800" b="0" i="0" u="none" strike="noStrike" cap="none" spc="0" baseline="0">
                <a:solidFill>
                  <a:srgbClr val="000000"/>
                </a:solidFill>
                <a:uFillTx/>
                <a:latin typeface="+mn-lt"/>
                <a:ea typeface="+mn-ea"/>
                <a:cs typeface="+mn-cs"/>
                <a:sym typeface="Helvetica Neue Medium"/>
              </a:defRPr>
            </a:lvl5pPr>
            <a:lvl6pPr marL="0" marR="0" indent="0" algn="ctr" defTabSz="970623" rtl="0" latinLnBrk="0">
              <a:lnSpc>
                <a:spcPct val="100000"/>
              </a:lnSpc>
              <a:spcBef>
                <a:spcPts val="0"/>
              </a:spcBef>
              <a:spcAft>
                <a:spcPts val="0"/>
              </a:spcAft>
              <a:buClrTx/>
              <a:buSzTx/>
              <a:buFontTx/>
              <a:buNone/>
              <a:tabLst/>
              <a:defRPr sz="12800" b="0" i="0" u="none" strike="noStrike" cap="none" spc="0" baseline="0">
                <a:solidFill>
                  <a:srgbClr val="000000"/>
                </a:solidFill>
                <a:uFillTx/>
                <a:latin typeface="+mn-lt"/>
                <a:ea typeface="+mn-ea"/>
                <a:cs typeface="+mn-cs"/>
                <a:sym typeface="Helvetica Neue Medium"/>
              </a:defRPr>
            </a:lvl6pPr>
            <a:lvl7pPr marL="0" marR="0" indent="0" algn="ctr" defTabSz="970623" rtl="0" latinLnBrk="0">
              <a:lnSpc>
                <a:spcPct val="100000"/>
              </a:lnSpc>
              <a:spcBef>
                <a:spcPts val="0"/>
              </a:spcBef>
              <a:spcAft>
                <a:spcPts val="0"/>
              </a:spcAft>
              <a:buClrTx/>
              <a:buSzTx/>
              <a:buFontTx/>
              <a:buNone/>
              <a:tabLst/>
              <a:defRPr sz="12800" b="0" i="0" u="none" strike="noStrike" cap="none" spc="0" baseline="0">
                <a:solidFill>
                  <a:srgbClr val="000000"/>
                </a:solidFill>
                <a:uFillTx/>
                <a:latin typeface="+mn-lt"/>
                <a:ea typeface="+mn-ea"/>
                <a:cs typeface="+mn-cs"/>
                <a:sym typeface="Helvetica Neue Medium"/>
              </a:defRPr>
            </a:lvl7pPr>
            <a:lvl8pPr marL="0" marR="0" indent="0" algn="ctr" defTabSz="970623" rtl="0" latinLnBrk="0">
              <a:lnSpc>
                <a:spcPct val="100000"/>
              </a:lnSpc>
              <a:spcBef>
                <a:spcPts val="0"/>
              </a:spcBef>
              <a:spcAft>
                <a:spcPts val="0"/>
              </a:spcAft>
              <a:buClrTx/>
              <a:buSzTx/>
              <a:buFontTx/>
              <a:buNone/>
              <a:tabLst/>
              <a:defRPr sz="12800" b="0" i="0" u="none" strike="noStrike" cap="none" spc="0" baseline="0">
                <a:solidFill>
                  <a:srgbClr val="000000"/>
                </a:solidFill>
                <a:uFillTx/>
                <a:latin typeface="+mn-lt"/>
                <a:ea typeface="+mn-ea"/>
                <a:cs typeface="+mn-cs"/>
                <a:sym typeface="Helvetica Neue Medium"/>
              </a:defRPr>
            </a:lvl8pPr>
            <a:lvl9pPr marL="0" marR="0" indent="0" algn="ctr" defTabSz="970623" rtl="0" latinLnBrk="0">
              <a:lnSpc>
                <a:spcPct val="100000"/>
              </a:lnSpc>
              <a:spcBef>
                <a:spcPts val="0"/>
              </a:spcBef>
              <a:spcAft>
                <a:spcPts val="0"/>
              </a:spcAft>
              <a:buClrTx/>
              <a:buSzTx/>
              <a:buFontTx/>
              <a:buNone/>
              <a:tabLst/>
              <a:defRPr sz="12800" b="0" i="0" u="none" strike="noStrike" cap="none" spc="0" baseline="0">
                <a:solidFill>
                  <a:srgbClr val="000000"/>
                </a:solidFill>
                <a:uFillTx/>
                <a:latin typeface="+mn-lt"/>
                <a:ea typeface="+mn-ea"/>
                <a:cs typeface="+mn-cs"/>
                <a:sym typeface="Helvetica Neue Medium"/>
              </a:defRPr>
            </a:lvl9pPr>
          </a:lstStyle>
          <a:p>
            <a:pPr algn="just" hangingPunct="1"/>
            <a:r>
              <a:rPr lang="ru-RU" sz="5900" dirty="0">
                <a:solidFill>
                  <a:schemeClr val="tx1"/>
                </a:solidFill>
                <a:latin typeface="Arial" panose="020B0604020202020204" pitchFamily="34" charset="0"/>
                <a:cs typeface="Arial" panose="020B0604020202020204" pitchFamily="34" charset="0"/>
              </a:rPr>
              <a:t>Из 39 ФУМО в системе ВО, разместивших отчеты о деятельности за 2020 год:</a:t>
            </a:r>
          </a:p>
        </p:txBody>
      </p:sp>
    </p:spTree>
    <p:extLst>
      <p:ext uri="{BB962C8B-B14F-4D97-AF65-F5344CB8AC3E}">
        <p14:creationId xmlns:p14="http://schemas.microsoft.com/office/powerpoint/2010/main" val="888823139"/>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01-Slide-compressed.jpg" descr="01-Slide-compressed.jpg">
            <a:extLst>
              <a:ext uri="{FF2B5EF4-FFF2-40B4-BE49-F238E27FC236}">
                <a16:creationId xmlns:a16="http://schemas.microsoft.com/office/drawing/2014/main" id="{683C9518-96EC-479D-866A-EDD9A0B0DE0F}"/>
              </a:ext>
            </a:extLst>
          </p:cNvPr>
          <p:cNvPicPr>
            <a:picLocks noChangeAspect="1"/>
          </p:cNvPicPr>
          <p:nvPr/>
        </p:nvPicPr>
        <p:blipFill>
          <a:blip r:embed="rId3">
            <a:extLst/>
          </a:blip>
          <a:stretch>
            <a:fillRect/>
          </a:stretch>
        </p:blipFill>
        <p:spPr>
          <a:xfrm>
            <a:off x="-18780" y="0"/>
            <a:ext cx="22752106" cy="16170731"/>
          </a:xfrm>
          <a:prstGeom prst="rect">
            <a:avLst/>
          </a:prstGeom>
          <a:ln w="3175">
            <a:miter lim="400000"/>
          </a:ln>
        </p:spPr>
      </p:pic>
      <p:sp>
        <p:nvSpPr>
          <p:cNvPr id="3" name="Текст 2">
            <a:extLst>
              <a:ext uri="{FF2B5EF4-FFF2-40B4-BE49-F238E27FC236}">
                <a16:creationId xmlns:a16="http://schemas.microsoft.com/office/drawing/2014/main" id="{B1FA97C9-F51A-4F00-9FBD-3628E4B53562}"/>
              </a:ext>
            </a:extLst>
          </p:cNvPr>
          <p:cNvSpPr>
            <a:spLocks noGrp="1"/>
          </p:cNvSpPr>
          <p:nvPr>
            <p:ph type="body" sz="half" idx="1"/>
          </p:nvPr>
        </p:nvSpPr>
        <p:spPr>
          <a:xfrm>
            <a:off x="222711" y="2027365"/>
            <a:ext cx="21872982" cy="13204027"/>
          </a:xfrm>
        </p:spPr>
        <p:txBody>
          <a:bodyPr>
            <a:noAutofit/>
          </a:bodyPr>
          <a:lstStyle/>
          <a:p>
            <a:pPr algn="just">
              <a:spcBef>
                <a:spcPts val="0"/>
              </a:spcBef>
              <a:buSzPct val="100000"/>
              <a:buFont typeface="Wingdings" panose="05000000000000000000" pitchFamily="2" charset="2"/>
              <a:buChar char="ü"/>
              <a:tabLst>
                <a:tab pos="1798638" algn="l"/>
              </a:tabLst>
            </a:pPr>
            <a:r>
              <a:rPr lang="ru-RU" sz="4400" dirty="0">
                <a:solidFill>
                  <a:schemeClr val="tx1"/>
                </a:solidFill>
                <a:latin typeface="Arial" panose="020B0604020202020204" pitchFamily="34" charset="0"/>
                <a:cs typeface="Arial" panose="020B0604020202020204" pitchFamily="34" charset="0"/>
              </a:rPr>
              <a:t>14 ФУМО ВО (36 %) отразили в Отчетах мероприятия по основному направлению деятельности «Осуществление методического сопровождения реализации федеральных государственных образовательных стандартов высшего образования».</a:t>
            </a:r>
          </a:p>
          <a:p>
            <a:pPr algn="just">
              <a:spcBef>
                <a:spcPts val="0"/>
              </a:spcBef>
              <a:buSzPct val="100000"/>
              <a:buFont typeface="Wingdings" panose="05000000000000000000" pitchFamily="2" charset="2"/>
              <a:buChar char="ü"/>
              <a:tabLst>
                <a:tab pos="1798638" algn="l"/>
              </a:tabLst>
            </a:pPr>
            <a:r>
              <a:rPr lang="ru-RU" sz="4400" dirty="0">
                <a:solidFill>
                  <a:schemeClr val="tx1"/>
                </a:solidFill>
                <a:latin typeface="Arial" panose="020B0604020202020204" pitchFamily="34" charset="0"/>
                <a:cs typeface="Arial" panose="020B0604020202020204" pitchFamily="34" charset="0"/>
              </a:rPr>
              <a:t>12 ФУМО ВО (31 %) отразили в Отчетах мероприятия по основному направлению деятельности «Организация разработки и проведения экспертизы проектов примерных образовательных программ высшего образования».</a:t>
            </a:r>
          </a:p>
          <a:p>
            <a:pPr algn="just">
              <a:spcBef>
                <a:spcPts val="0"/>
              </a:spcBef>
              <a:buSzPct val="100000"/>
              <a:buFont typeface="Wingdings" panose="05000000000000000000" pitchFamily="2" charset="2"/>
              <a:buChar char="ü"/>
              <a:tabLst>
                <a:tab pos="1798638" algn="l"/>
              </a:tabLst>
            </a:pPr>
            <a:r>
              <a:rPr lang="ru-RU" sz="4400" dirty="0">
                <a:solidFill>
                  <a:schemeClr val="tx1"/>
                </a:solidFill>
                <a:latin typeface="Arial" panose="020B0604020202020204" pitchFamily="34" charset="0"/>
                <a:cs typeface="Arial" panose="020B0604020202020204" pitchFamily="34" charset="0"/>
              </a:rPr>
              <a:t>10 ФУМО ВО (26 %) отразили в Отчетах мероприятия по основному направлению деятельности «Обеспечение научно-методического и учебно-методического сопровождения разработки и реализации образовательных программ».</a:t>
            </a:r>
          </a:p>
          <a:p>
            <a:pPr algn="just">
              <a:spcBef>
                <a:spcPts val="0"/>
              </a:spcBef>
              <a:buSzPct val="100000"/>
              <a:buFont typeface="Wingdings" panose="05000000000000000000" pitchFamily="2" charset="2"/>
              <a:buChar char="ü"/>
              <a:tabLst>
                <a:tab pos="1798638" algn="l"/>
              </a:tabLst>
            </a:pPr>
            <a:r>
              <a:rPr lang="ru-RU" sz="4400" dirty="0">
                <a:solidFill>
                  <a:schemeClr val="tx1"/>
                </a:solidFill>
                <a:latin typeface="Arial" panose="020B0604020202020204" pitchFamily="34" charset="0"/>
                <a:cs typeface="Arial" panose="020B0604020202020204" pitchFamily="34" charset="0"/>
              </a:rPr>
              <a:t>10 ФУМО ВО (26 %) отразили в Отчетах мероприятия по основному направлению деятельности «Подготовка предложений по оптимизации перечня специальностей и направлений подготовки высшего образования».</a:t>
            </a:r>
          </a:p>
          <a:p>
            <a:pPr algn="just">
              <a:spcBef>
                <a:spcPts val="0"/>
              </a:spcBef>
              <a:buSzPct val="100000"/>
              <a:buFont typeface="Wingdings" panose="05000000000000000000" pitchFamily="2" charset="2"/>
              <a:buChar char="ü"/>
              <a:tabLst>
                <a:tab pos="1798638" algn="l"/>
              </a:tabLst>
            </a:pPr>
            <a:r>
              <a:rPr lang="ru-RU" sz="4400" dirty="0">
                <a:solidFill>
                  <a:schemeClr val="tx1"/>
                </a:solidFill>
                <a:latin typeface="Arial" panose="020B0604020202020204" pitchFamily="34" charset="0"/>
                <a:cs typeface="Arial" panose="020B0604020202020204" pitchFamily="34" charset="0"/>
              </a:rPr>
              <a:t>9 ФУМО ВО (23 %) отразили в Отчетах мероприятия по основному направлению деятельности «Участие в разработке профессиональных стандартов».</a:t>
            </a:r>
          </a:p>
        </p:txBody>
      </p:sp>
      <p:sp>
        <p:nvSpPr>
          <p:cNvPr id="4" name="Номер слайда 3">
            <a:extLst>
              <a:ext uri="{FF2B5EF4-FFF2-40B4-BE49-F238E27FC236}">
                <a16:creationId xmlns:a16="http://schemas.microsoft.com/office/drawing/2014/main" id="{FE1EC2E4-3909-4CFC-9A27-92D593CF9170}"/>
              </a:ext>
            </a:extLst>
          </p:cNvPr>
          <p:cNvSpPr>
            <a:spLocks noGrp="1"/>
          </p:cNvSpPr>
          <p:nvPr>
            <p:ph type="sldNum" sz="quarter" idx="2"/>
          </p:nvPr>
        </p:nvSpPr>
        <p:spPr>
          <a:xfrm>
            <a:off x="10987907" y="15471359"/>
            <a:ext cx="358672" cy="681836"/>
          </a:xfrm>
        </p:spPr>
        <p:txBody>
          <a:bodyPr/>
          <a:lstStyle/>
          <a:p>
            <a:fld id="{86CB4B4D-7CA3-9044-876B-883B54F8677D}" type="slidenum">
              <a:rPr lang="ru-RU" sz="3600" b="1" smtClean="0">
                <a:solidFill>
                  <a:schemeClr val="bg1"/>
                </a:solidFill>
                <a:latin typeface="Times New Roman" panose="02020603050405020304" pitchFamily="18" charset="0"/>
                <a:cs typeface="Times New Roman" panose="02020603050405020304" pitchFamily="18" charset="0"/>
              </a:rPr>
              <a:pPr/>
              <a:t>12</a:t>
            </a:fld>
            <a:endParaRPr lang="ru-RU" sz="3600" b="1" dirty="0">
              <a:solidFill>
                <a:schemeClr val="bg1"/>
              </a:solidFill>
              <a:latin typeface="Times New Roman" panose="02020603050405020304" pitchFamily="18" charset="0"/>
              <a:cs typeface="Times New Roman" panose="02020603050405020304" pitchFamily="18" charset="0"/>
            </a:endParaRPr>
          </a:p>
        </p:txBody>
      </p:sp>
      <p:sp>
        <p:nvSpPr>
          <p:cNvPr id="9" name="Заголовок 1">
            <a:extLst>
              <a:ext uri="{FF2B5EF4-FFF2-40B4-BE49-F238E27FC236}">
                <a16:creationId xmlns:a16="http://schemas.microsoft.com/office/drawing/2014/main" id="{21824228-9CBF-46C5-825F-CB01614A21B8}"/>
              </a:ext>
            </a:extLst>
          </p:cNvPr>
          <p:cNvSpPr txBox="1">
            <a:spLocks/>
          </p:cNvSpPr>
          <p:nvPr/>
        </p:nvSpPr>
        <p:spPr>
          <a:xfrm>
            <a:off x="7831545" y="107973"/>
            <a:ext cx="14883137" cy="1662500"/>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3301" tIns="63301" rIns="63301" bIns="63301" anchor="ctr">
            <a:noAutofit/>
          </a:bodyPr>
          <a:lstStyle>
            <a:lvl1pPr marL="0" marR="0" indent="0" algn="ctr" defTabSz="970623" rtl="0" latinLnBrk="0">
              <a:lnSpc>
                <a:spcPct val="100000"/>
              </a:lnSpc>
              <a:spcBef>
                <a:spcPts val="0"/>
              </a:spcBef>
              <a:spcAft>
                <a:spcPts val="0"/>
              </a:spcAft>
              <a:buClrTx/>
              <a:buSzTx/>
              <a:buFontTx/>
              <a:buNone/>
              <a:tabLst/>
              <a:defRPr sz="12800" b="0" i="0" u="none" strike="noStrike" cap="none" spc="0" baseline="0">
                <a:solidFill>
                  <a:srgbClr val="000000"/>
                </a:solidFill>
                <a:uFillTx/>
                <a:latin typeface="+mn-lt"/>
                <a:ea typeface="+mn-ea"/>
                <a:cs typeface="+mn-cs"/>
                <a:sym typeface="Helvetica Neue Medium"/>
              </a:defRPr>
            </a:lvl1pPr>
            <a:lvl2pPr marL="0" marR="0" indent="0" algn="ctr" defTabSz="970623" rtl="0" latinLnBrk="0">
              <a:lnSpc>
                <a:spcPct val="100000"/>
              </a:lnSpc>
              <a:spcBef>
                <a:spcPts val="0"/>
              </a:spcBef>
              <a:spcAft>
                <a:spcPts val="0"/>
              </a:spcAft>
              <a:buClrTx/>
              <a:buSzTx/>
              <a:buFontTx/>
              <a:buNone/>
              <a:tabLst/>
              <a:defRPr sz="12800" b="0" i="0" u="none" strike="noStrike" cap="none" spc="0" baseline="0">
                <a:solidFill>
                  <a:srgbClr val="000000"/>
                </a:solidFill>
                <a:uFillTx/>
                <a:latin typeface="+mn-lt"/>
                <a:ea typeface="+mn-ea"/>
                <a:cs typeface="+mn-cs"/>
                <a:sym typeface="Helvetica Neue Medium"/>
              </a:defRPr>
            </a:lvl2pPr>
            <a:lvl3pPr marL="0" marR="0" indent="0" algn="ctr" defTabSz="970623" rtl="0" latinLnBrk="0">
              <a:lnSpc>
                <a:spcPct val="100000"/>
              </a:lnSpc>
              <a:spcBef>
                <a:spcPts val="0"/>
              </a:spcBef>
              <a:spcAft>
                <a:spcPts val="0"/>
              </a:spcAft>
              <a:buClrTx/>
              <a:buSzTx/>
              <a:buFontTx/>
              <a:buNone/>
              <a:tabLst/>
              <a:defRPr sz="12800" b="0" i="0" u="none" strike="noStrike" cap="none" spc="0" baseline="0">
                <a:solidFill>
                  <a:srgbClr val="000000"/>
                </a:solidFill>
                <a:uFillTx/>
                <a:latin typeface="+mn-lt"/>
                <a:ea typeface="+mn-ea"/>
                <a:cs typeface="+mn-cs"/>
                <a:sym typeface="Helvetica Neue Medium"/>
              </a:defRPr>
            </a:lvl3pPr>
            <a:lvl4pPr marL="0" marR="0" indent="0" algn="ctr" defTabSz="970623" rtl="0" latinLnBrk="0">
              <a:lnSpc>
                <a:spcPct val="100000"/>
              </a:lnSpc>
              <a:spcBef>
                <a:spcPts val="0"/>
              </a:spcBef>
              <a:spcAft>
                <a:spcPts val="0"/>
              </a:spcAft>
              <a:buClrTx/>
              <a:buSzTx/>
              <a:buFontTx/>
              <a:buNone/>
              <a:tabLst/>
              <a:defRPr sz="12800" b="0" i="0" u="none" strike="noStrike" cap="none" spc="0" baseline="0">
                <a:solidFill>
                  <a:srgbClr val="000000"/>
                </a:solidFill>
                <a:uFillTx/>
                <a:latin typeface="+mn-lt"/>
                <a:ea typeface="+mn-ea"/>
                <a:cs typeface="+mn-cs"/>
                <a:sym typeface="Helvetica Neue Medium"/>
              </a:defRPr>
            </a:lvl4pPr>
            <a:lvl5pPr marL="0" marR="0" indent="0" algn="ctr" defTabSz="970623" rtl="0" latinLnBrk="0">
              <a:lnSpc>
                <a:spcPct val="100000"/>
              </a:lnSpc>
              <a:spcBef>
                <a:spcPts val="0"/>
              </a:spcBef>
              <a:spcAft>
                <a:spcPts val="0"/>
              </a:spcAft>
              <a:buClrTx/>
              <a:buSzTx/>
              <a:buFontTx/>
              <a:buNone/>
              <a:tabLst/>
              <a:defRPr sz="12800" b="0" i="0" u="none" strike="noStrike" cap="none" spc="0" baseline="0">
                <a:solidFill>
                  <a:srgbClr val="000000"/>
                </a:solidFill>
                <a:uFillTx/>
                <a:latin typeface="+mn-lt"/>
                <a:ea typeface="+mn-ea"/>
                <a:cs typeface="+mn-cs"/>
                <a:sym typeface="Helvetica Neue Medium"/>
              </a:defRPr>
            </a:lvl5pPr>
            <a:lvl6pPr marL="0" marR="0" indent="0" algn="ctr" defTabSz="970623" rtl="0" latinLnBrk="0">
              <a:lnSpc>
                <a:spcPct val="100000"/>
              </a:lnSpc>
              <a:spcBef>
                <a:spcPts val="0"/>
              </a:spcBef>
              <a:spcAft>
                <a:spcPts val="0"/>
              </a:spcAft>
              <a:buClrTx/>
              <a:buSzTx/>
              <a:buFontTx/>
              <a:buNone/>
              <a:tabLst/>
              <a:defRPr sz="12800" b="0" i="0" u="none" strike="noStrike" cap="none" spc="0" baseline="0">
                <a:solidFill>
                  <a:srgbClr val="000000"/>
                </a:solidFill>
                <a:uFillTx/>
                <a:latin typeface="+mn-lt"/>
                <a:ea typeface="+mn-ea"/>
                <a:cs typeface="+mn-cs"/>
                <a:sym typeface="Helvetica Neue Medium"/>
              </a:defRPr>
            </a:lvl6pPr>
            <a:lvl7pPr marL="0" marR="0" indent="0" algn="ctr" defTabSz="970623" rtl="0" latinLnBrk="0">
              <a:lnSpc>
                <a:spcPct val="100000"/>
              </a:lnSpc>
              <a:spcBef>
                <a:spcPts val="0"/>
              </a:spcBef>
              <a:spcAft>
                <a:spcPts val="0"/>
              </a:spcAft>
              <a:buClrTx/>
              <a:buSzTx/>
              <a:buFontTx/>
              <a:buNone/>
              <a:tabLst/>
              <a:defRPr sz="12800" b="0" i="0" u="none" strike="noStrike" cap="none" spc="0" baseline="0">
                <a:solidFill>
                  <a:srgbClr val="000000"/>
                </a:solidFill>
                <a:uFillTx/>
                <a:latin typeface="+mn-lt"/>
                <a:ea typeface="+mn-ea"/>
                <a:cs typeface="+mn-cs"/>
                <a:sym typeface="Helvetica Neue Medium"/>
              </a:defRPr>
            </a:lvl7pPr>
            <a:lvl8pPr marL="0" marR="0" indent="0" algn="ctr" defTabSz="970623" rtl="0" latinLnBrk="0">
              <a:lnSpc>
                <a:spcPct val="100000"/>
              </a:lnSpc>
              <a:spcBef>
                <a:spcPts val="0"/>
              </a:spcBef>
              <a:spcAft>
                <a:spcPts val="0"/>
              </a:spcAft>
              <a:buClrTx/>
              <a:buSzTx/>
              <a:buFontTx/>
              <a:buNone/>
              <a:tabLst/>
              <a:defRPr sz="12800" b="0" i="0" u="none" strike="noStrike" cap="none" spc="0" baseline="0">
                <a:solidFill>
                  <a:srgbClr val="000000"/>
                </a:solidFill>
                <a:uFillTx/>
                <a:latin typeface="+mn-lt"/>
                <a:ea typeface="+mn-ea"/>
                <a:cs typeface="+mn-cs"/>
                <a:sym typeface="Helvetica Neue Medium"/>
              </a:defRPr>
            </a:lvl8pPr>
            <a:lvl9pPr marL="0" marR="0" indent="0" algn="ctr" defTabSz="970623" rtl="0" latinLnBrk="0">
              <a:lnSpc>
                <a:spcPct val="100000"/>
              </a:lnSpc>
              <a:spcBef>
                <a:spcPts val="0"/>
              </a:spcBef>
              <a:spcAft>
                <a:spcPts val="0"/>
              </a:spcAft>
              <a:buClrTx/>
              <a:buSzTx/>
              <a:buFontTx/>
              <a:buNone/>
              <a:tabLst/>
              <a:defRPr sz="12800" b="0" i="0" u="none" strike="noStrike" cap="none" spc="0" baseline="0">
                <a:solidFill>
                  <a:srgbClr val="000000"/>
                </a:solidFill>
                <a:uFillTx/>
                <a:latin typeface="+mn-lt"/>
                <a:ea typeface="+mn-ea"/>
                <a:cs typeface="+mn-cs"/>
                <a:sym typeface="Helvetica Neue Medium"/>
              </a:defRPr>
            </a:lvl9pPr>
          </a:lstStyle>
          <a:p>
            <a:pPr hangingPunct="1"/>
            <a:r>
              <a:rPr lang="ru-RU" sz="4800" dirty="0">
                <a:solidFill>
                  <a:schemeClr val="bg1"/>
                </a:solidFill>
                <a:latin typeface="Arial" panose="020B0604020202020204" pitchFamily="34" charset="0"/>
                <a:cs typeface="Arial" panose="020B0604020202020204" pitchFamily="34" charset="0"/>
              </a:rPr>
              <a:t>Анализ отчетов о деятельности ФУМО ВО (в разрезе основных направлений деятельности)</a:t>
            </a:r>
          </a:p>
        </p:txBody>
      </p:sp>
    </p:spTree>
    <p:extLst>
      <p:ext uri="{BB962C8B-B14F-4D97-AF65-F5344CB8AC3E}">
        <p14:creationId xmlns:p14="http://schemas.microsoft.com/office/powerpoint/2010/main" val="3742069712"/>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01-Slide-compressed.jpg" descr="01-Slide-compressed.jpg">
            <a:extLst>
              <a:ext uri="{FF2B5EF4-FFF2-40B4-BE49-F238E27FC236}">
                <a16:creationId xmlns:a16="http://schemas.microsoft.com/office/drawing/2014/main" id="{683C9518-96EC-479D-866A-EDD9A0B0DE0F}"/>
              </a:ext>
            </a:extLst>
          </p:cNvPr>
          <p:cNvPicPr>
            <a:picLocks noChangeAspect="1"/>
          </p:cNvPicPr>
          <p:nvPr/>
        </p:nvPicPr>
        <p:blipFill>
          <a:blip r:embed="rId3">
            <a:extLst/>
          </a:blip>
          <a:stretch>
            <a:fillRect/>
          </a:stretch>
        </p:blipFill>
        <p:spPr>
          <a:xfrm>
            <a:off x="-18780" y="0"/>
            <a:ext cx="22752106" cy="16170731"/>
          </a:xfrm>
          <a:prstGeom prst="rect">
            <a:avLst/>
          </a:prstGeom>
          <a:ln w="3175">
            <a:miter lim="400000"/>
          </a:ln>
        </p:spPr>
      </p:pic>
      <p:sp>
        <p:nvSpPr>
          <p:cNvPr id="3" name="Текст 2">
            <a:extLst>
              <a:ext uri="{FF2B5EF4-FFF2-40B4-BE49-F238E27FC236}">
                <a16:creationId xmlns:a16="http://schemas.microsoft.com/office/drawing/2014/main" id="{B1FA97C9-F51A-4F00-9FBD-3628E4B53562}"/>
              </a:ext>
            </a:extLst>
          </p:cNvPr>
          <p:cNvSpPr>
            <a:spLocks noGrp="1"/>
          </p:cNvSpPr>
          <p:nvPr>
            <p:ph type="body" sz="half" idx="1"/>
          </p:nvPr>
        </p:nvSpPr>
        <p:spPr>
          <a:xfrm>
            <a:off x="222711" y="2770804"/>
            <a:ext cx="21530392" cy="12388580"/>
          </a:xfrm>
        </p:spPr>
        <p:txBody>
          <a:bodyPr>
            <a:noAutofit/>
          </a:bodyPr>
          <a:lstStyle/>
          <a:p>
            <a:pPr marL="265113" indent="1179513" algn="just">
              <a:spcBef>
                <a:spcPts val="0"/>
              </a:spcBef>
              <a:buSzPct val="100000"/>
              <a:buFont typeface="Wingdings" panose="05000000000000000000" pitchFamily="2" charset="2"/>
              <a:buChar char="ü"/>
              <a:tabLst>
                <a:tab pos="1798638" algn="l"/>
              </a:tabLst>
            </a:pPr>
            <a:r>
              <a:rPr lang="ru-RU" sz="4400" dirty="0">
                <a:solidFill>
                  <a:schemeClr val="tx1"/>
                </a:solidFill>
                <a:latin typeface="Arial" panose="020B0604020202020204" pitchFamily="34" charset="0"/>
                <a:cs typeface="Arial" panose="020B0604020202020204" pitchFamily="34" charset="0"/>
              </a:rPr>
              <a:t>6 ФУМО ВО (15 %) отразили в Отчетах мероприятия по основному направлению деятельности «Участие в организации и проведении олимпиад и иных конкурсных мероприятий».</a:t>
            </a:r>
          </a:p>
          <a:p>
            <a:pPr marL="265113" indent="1179513" algn="just">
              <a:spcBef>
                <a:spcPts val="0"/>
              </a:spcBef>
              <a:buSzPct val="100000"/>
              <a:buFont typeface="Wingdings" panose="05000000000000000000" pitchFamily="2" charset="2"/>
              <a:buChar char="ü"/>
              <a:tabLst>
                <a:tab pos="1798638" algn="l"/>
              </a:tabLst>
            </a:pPr>
            <a:r>
              <a:rPr lang="ru-RU" sz="4400" dirty="0">
                <a:solidFill>
                  <a:schemeClr val="tx1"/>
                </a:solidFill>
                <a:latin typeface="Arial" panose="020B0604020202020204" pitchFamily="34" charset="0"/>
                <a:cs typeface="Arial" panose="020B0604020202020204" pitchFamily="34" charset="0"/>
              </a:rPr>
              <a:t>4 ФУМО ВО (10 %) отразили в Отчетах мероприятия по основному направлению деятельности «Участие в разработке программ повышения квалификации и профессиональной переподготовки».</a:t>
            </a:r>
          </a:p>
          <a:p>
            <a:pPr marL="265113" indent="1179513" algn="just">
              <a:spcBef>
                <a:spcPts val="0"/>
              </a:spcBef>
              <a:buSzPct val="100000"/>
              <a:buFont typeface="Wingdings" panose="05000000000000000000" pitchFamily="2" charset="2"/>
              <a:buChar char="ü"/>
              <a:tabLst>
                <a:tab pos="1798638" algn="l"/>
              </a:tabLst>
            </a:pPr>
            <a:r>
              <a:rPr lang="ru-RU" sz="4400" dirty="0">
                <a:solidFill>
                  <a:schemeClr val="tx1"/>
                </a:solidFill>
                <a:latin typeface="Arial" panose="020B0604020202020204" pitchFamily="34" charset="0"/>
                <a:cs typeface="Arial" panose="020B0604020202020204" pitchFamily="34" charset="0"/>
              </a:rPr>
              <a:t>3 ФУМО ВО (8 %) отразили в Отчетах мероприятия по основному направлению деятельности «Участие в разработке и (или) экспертизе фонда оценочных средств для промежуточной аттестации обучающихся и для итоговой (государственной итоговой) аттестации».</a:t>
            </a:r>
          </a:p>
          <a:p>
            <a:pPr marL="265113" indent="1179513" algn="just">
              <a:spcBef>
                <a:spcPts val="0"/>
              </a:spcBef>
              <a:buSzPct val="100000"/>
              <a:buFont typeface="Wingdings" panose="05000000000000000000" pitchFamily="2" charset="2"/>
              <a:buChar char="ü"/>
              <a:tabLst>
                <a:tab pos="1798638" algn="l"/>
              </a:tabLst>
            </a:pPr>
            <a:r>
              <a:rPr lang="ru-RU" sz="4400" dirty="0">
                <a:solidFill>
                  <a:schemeClr val="tx1"/>
                </a:solidFill>
                <a:latin typeface="Arial" panose="020B0604020202020204" pitchFamily="34" charset="0"/>
                <a:cs typeface="Arial" panose="020B0604020202020204" pitchFamily="34" charset="0"/>
              </a:rPr>
              <a:t>2 ФУМО ВО (5 %) отразили в Отчетах мероприятия по основному направлению деятельности «Участие в независимой оценке качества образования, общественной и профессионально-общественной аккредитации».</a:t>
            </a:r>
          </a:p>
          <a:p>
            <a:pPr marL="265113" indent="1179513" algn="just">
              <a:spcBef>
                <a:spcPts val="0"/>
              </a:spcBef>
              <a:buSzPct val="100000"/>
              <a:buFont typeface="Wingdings" panose="05000000000000000000" pitchFamily="2" charset="2"/>
              <a:buChar char="ü"/>
              <a:tabLst>
                <a:tab pos="1798638" algn="l"/>
              </a:tabLst>
            </a:pPr>
            <a:r>
              <a:rPr lang="ru-RU" sz="4400" dirty="0">
                <a:solidFill>
                  <a:srgbClr val="FF0000"/>
                </a:solidFill>
                <a:latin typeface="Arial" panose="020B0604020202020204" pitchFamily="34" charset="0"/>
                <a:cs typeface="Arial" panose="020B0604020202020204" pitchFamily="34" charset="0"/>
              </a:rPr>
              <a:t>0 ФУМО ВО (0 %) отразили в Отчетах мероприятия по основному направлению деятельности «Участие в экспертизе содержания и фондов оценочных средств открытых онлайн курсов и формирование рекомендаций по их использованию при реализации образовательных программ высшего образования».</a:t>
            </a:r>
          </a:p>
        </p:txBody>
      </p:sp>
      <p:sp>
        <p:nvSpPr>
          <p:cNvPr id="4" name="Номер слайда 3">
            <a:extLst>
              <a:ext uri="{FF2B5EF4-FFF2-40B4-BE49-F238E27FC236}">
                <a16:creationId xmlns:a16="http://schemas.microsoft.com/office/drawing/2014/main" id="{FE1EC2E4-3909-4CFC-9A27-92D593CF9170}"/>
              </a:ext>
            </a:extLst>
          </p:cNvPr>
          <p:cNvSpPr>
            <a:spLocks noGrp="1"/>
          </p:cNvSpPr>
          <p:nvPr>
            <p:ph type="sldNum" sz="quarter" idx="2"/>
          </p:nvPr>
        </p:nvSpPr>
        <p:spPr>
          <a:xfrm>
            <a:off x="10987907" y="15471359"/>
            <a:ext cx="358672" cy="681836"/>
          </a:xfrm>
        </p:spPr>
        <p:txBody>
          <a:bodyPr/>
          <a:lstStyle/>
          <a:p>
            <a:fld id="{86CB4B4D-7CA3-9044-876B-883B54F8677D}" type="slidenum">
              <a:rPr lang="ru-RU" sz="3600" b="1" smtClean="0">
                <a:solidFill>
                  <a:schemeClr val="bg1"/>
                </a:solidFill>
                <a:latin typeface="Times New Roman" panose="02020603050405020304" pitchFamily="18" charset="0"/>
                <a:cs typeface="Times New Roman" panose="02020603050405020304" pitchFamily="18" charset="0"/>
              </a:rPr>
              <a:pPr/>
              <a:t>13</a:t>
            </a:fld>
            <a:endParaRPr lang="ru-RU" sz="3600" b="1" dirty="0">
              <a:solidFill>
                <a:schemeClr val="bg1"/>
              </a:solidFill>
              <a:latin typeface="Times New Roman" panose="02020603050405020304" pitchFamily="18" charset="0"/>
              <a:cs typeface="Times New Roman" panose="02020603050405020304" pitchFamily="18" charset="0"/>
            </a:endParaRPr>
          </a:p>
        </p:txBody>
      </p:sp>
      <p:sp>
        <p:nvSpPr>
          <p:cNvPr id="9" name="Заголовок 1">
            <a:extLst>
              <a:ext uri="{FF2B5EF4-FFF2-40B4-BE49-F238E27FC236}">
                <a16:creationId xmlns:a16="http://schemas.microsoft.com/office/drawing/2014/main" id="{E0408145-2D7E-4B7E-AC3A-5EA8C8042727}"/>
              </a:ext>
            </a:extLst>
          </p:cNvPr>
          <p:cNvSpPr>
            <a:spLocks noGrp="1"/>
          </p:cNvSpPr>
          <p:nvPr>
            <p:ph type="title"/>
          </p:nvPr>
        </p:nvSpPr>
        <p:spPr>
          <a:xfrm>
            <a:off x="8558188" y="0"/>
            <a:ext cx="13803017" cy="1662500"/>
          </a:xfrm>
        </p:spPr>
        <p:txBody>
          <a:bodyPr>
            <a:noAutofit/>
          </a:bodyPr>
          <a:lstStyle/>
          <a:p>
            <a:r>
              <a:rPr lang="ru-RU" sz="4800" dirty="0">
                <a:solidFill>
                  <a:schemeClr val="bg1"/>
                </a:solidFill>
                <a:latin typeface="Arial" panose="020B0604020202020204" pitchFamily="34" charset="0"/>
                <a:cs typeface="Arial" panose="020B0604020202020204" pitchFamily="34" charset="0"/>
              </a:rPr>
              <a:t>Анализ отчетов о деятельности ФУМО ВО (в разрезе основных направлений деятельности)</a:t>
            </a:r>
          </a:p>
        </p:txBody>
      </p:sp>
    </p:spTree>
    <p:extLst>
      <p:ext uri="{BB962C8B-B14F-4D97-AF65-F5344CB8AC3E}">
        <p14:creationId xmlns:p14="http://schemas.microsoft.com/office/powerpoint/2010/main" val="2792270453"/>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01-Slide-compressed.jpg" descr="01-Slide-compressed.jpg">
            <a:extLst>
              <a:ext uri="{FF2B5EF4-FFF2-40B4-BE49-F238E27FC236}">
                <a16:creationId xmlns:a16="http://schemas.microsoft.com/office/drawing/2014/main" id="{683C9518-96EC-479D-866A-EDD9A0B0DE0F}"/>
              </a:ext>
            </a:extLst>
          </p:cNvPr>
          <p:cNvPicPr>
            <a:picLocks noChangeAspect="1"/>
          </p:cNvPicPr>
          <p:nvPr/>
        </p:nvPicPr>
        <p:blipFill>
          <a:blip r:embed="rId3">
            <a:extLst/>
          </a:blip>
          <a:stretch>
            <a:fillRect/>
          </a:stretch>
        </p:blipFill>
        <p:spPr>
          <a:xfrm>
            <a:off x="-18780" y="0"/>
            <a:ext cx="22752106" cy="16170731"/>
          </a:xfrm>
          <a:prstGeom prst="rect">
            <a:avLst/>
          </a:prstGeom>
          <a:ln w="3175">
            <a:miter lim="400000"/>
          </a:ln>
        </p:spPr>
      </p:pic>
      <p:sp>
        <p:nvSpPr>
          <p:cNvPr id="3" name="Текст 2">
            <a:extLst>
              <a:ext uri="{FF2B5EF4-FFF2-40B4-BE49-F238E27FC236}">
                <a16:creationId xmlns:a16="http://schemas.microsoft.com/office/drawing/2014/main" id="{B1FA97C9-F51A-4F00-9FBD-3628E4B53562}"/>
              </a:ext>
            </a:extLst>
          </p:cNvPr>
          <p:cNvSpPr>
            <a:spLocks noGrp="1"/>
          </p:cNvSpPr>
          <p:nvPr>
            <p:ph type="body" sz="half" idx="1"/>
          </p:nvPr>
        </p:nvSpPr>
        <p:spPr>
          <a:xfrm>
            <a:off x="257669" y="3251875"/>
            <a:ext cx="21910031" cy="12457384"/>
          </a:xfrm>
        </p:spPr>
        <p:txBody>
          <a:bodyPr>
            <a:noAutofit/>
          </a:bodyPr>
          <a:lstStyle/>
          <a:p>
            <a:pPr marL="265113" indent="1179513" algn="just">
              <a:lnSpc>
                <a:spcPct val="85000"/>
              </a:lnSpc>
              <a:spcBef>
                <a:spcPts val="0"/>
              </a:spcBef>
              <a:buSzPct val="100000"/>
              <a:buFont typeface="Wingdings" panose="05000000000000000000" pitchFamily="2" charset="2"/>
              <a:buChar char="ü"/>
              <a:tabLst>
                <a:tab pos="1798638" algn="l"/>
              </a:tabLst>
            </a:pPr>
            <a:r>
              <a:rPr lang="ru-RU" sz="4500" dirty="0">
                <a:solidFill>
                  <a:srgbClr val="FF0000"/>
                </a:solidFill>
                <a:latin typeface="Arial" panose="020B0604020202020204" pitchFamily="34" charset="0"/>
                <a:cs typeface="Arial" panose="020B0604020202020204" pitchFamily="34" charset="0"/>
              </a:rPr>
              <a:t>0 отчетов (0 %), в которых отражено от 12 до 14 основных направлений деятельности.</a:t>
            </a:r>
          </a:p>
          <a:p>
            <a:pPr marL="265113" indent="1179513" algn="just">
              <a:lnSpc>
                <a:spcPct val="85000"/>
              </a:lnSpc>
              <a:spcBef>
                <a:spcPts val="0"/>
              </a:spcBef>
              <a:buSzPct val="100000"/>
              <a:buFont typeface="Wingdings" panose="05000000000000000000" pitchFamily="2" charset="2"/>
              <a:buChar char="ü"/>
              <a:tabLst>
                <a:tab pos="1798638" algn="l"/>
              </a:tabLst>
            </a:pPr>
            <a:r>
              <a:rPr lang="ru-RU" sz="4500" dirty="0">
                <a:solidFill>
                  <a:srgbClr val="00B050"/>
                </a:solidFill>
                <a:latin typeface="Arial" panose="020B0604020202020204" pitchFamily="34" charset="0"/>
                <a:cs typeface="Arial" panose="020B0604020202020204" pitchFamily="34" charset="0"/>
              </a:rPr>
              <a:t>2 отчета (5 %), в которых отражено 11 основных направлений деятельности.</a:t>
            </a:r>
          </a:p>
          <a:p>
            <a:pPr marL="265113" indent="1179513" algn="just">
              <a:lnSpc>
                <a:spcPct val="85000"/>
              </a:lnSpc>
              <a:spcBef>
                <a:spcPts val="0"/>
              </a:spcBef>
              <a:buSzPct val="100000"/>
              <a:buFont typeface="Wingdings" panose="05000000000000000000" pitchFamily="2" charset="2"/>
              <a:buChar char="ü"/>
              <a:tabLst>
                <a:tab pos="1798638" algn="l"/>
              </a:tabLst>
            </a:pPr>
            <a:r>
              <a:rPr lang="ru-RU" sz="4500" dirty="0">
                <a:solidFill>
                  <a:schemeClr val="tx1"/>
                </a:solidFill>
                <a:latin typeface="Arial" panose="020B0604020202020204" pitchFamily="34" charset="0"/>
                <a:cs typeface="Arial" panose="020B0604020202020204" pitchFamily="34" charset="0"/>
              </a:rPr>
              <a:t>2 отчета (5 %), в которых отражено 9 основных направлений деятельности.</a:t>
            </a:r>
          </a:p>
          <a:p>
            <a:pPr marL="265113" indent="1179513" algn="just">
              <a:lnSpc>
                <a:spcPct val="85000"/>
              </a:lnSpc>
              <a:spcBef>
                <a:spcPts val="0"/>
              </a:spcBef>
              <a:buSzPct val="100000"/>
              <a:buFont typeface="Wingdings" panose="05000000000000000000" pitchFamily="2" charset="2"/>
              <a:buChar char="ü"/>
              <a:tabLst>
                <a:tab pos="1798638" algn="l"/>
              </a:tabLst>
            </a:pPr>
            <a:r>
              <a:rPr lang="ru-RU" sz="4500" dirty="0">
                <a:solidFill>
                  <a:schemeClr val="tx1"/>
                </a:solidFill>
                <a:latin typeface="Arial" panose="020B0604020202020204" pitchFamily="34" charset="0"/>
                <a:cs typeface="Arial" panose="020B0604020202020204" pitchFamily="34" charset="0"/>
              </a:rPr>
              <a:t>3 отчетов (7,5 %), в которых отражено 8 основных направлений деятельности.</a:t>
            </a:r>
          </a:p>
          <a:p>
            <a:pPr marL="265113" indent="1179513" algn="just">
              <a:lnSpc>
                <a:spcPct val="85000"/>
              </a:lnSpc>
              <a:spcBef>
                <a:spcPts val="0"/>
              </a:spcBef>
              <a:buSzPct val="100000"/>
              <a:buFont typeface="Wingdings" panose="05000000000000000000" pitchFamily="2" charset="2"/>
              <a:buChar char="ü"/>
              <a:tabLst>
                <a:tab pos="1798638" algn="l"/>
              </a:tabLst>
            </a:pPr>
            <a:r>
              <a:rPr lang="ru-RU" sz="4500" dirty="0">
                <a:solidFill>
                  <a:schemeClr val="tx1"/>
                </a:solidFill>
                <a:latin typeface="Arial" panose="020B0604020202020204" pitchFamily="34" charset="0"/>
                <a:cs typeface="Arial" panose="020B0604020202020204" pitchFamily="34" charset="0"/>
              </a:rPr>
              <a:t>1 отчет (2,5 %), в которых отражено 7 основных направлений деятельности.</a:t>
            </a:r>
          </a:p>
          <a:p>
            <a:pPr marL="265113" indent="1179513" algn="just">
              <a:lnSpc>
                <a:spcPct val="85000"/>
              </a:lnSpc>
              <a:spcBef>
                <a:spcPts val="0"/>
              </a:spcBef>
              <a:buSzPct val="100000"/>
              <a:buFont typeface="Wingdings" panose="05000000000000000000" pitchFamily="2" charset="2"/>
              <a:buChar char="ü"/>
              <a:tabLst>
                <a:tab pos="1798638" algn="l"/>
              </a:tabLst>
            </a:pPr>
            <a:r>
              <a:rPr lang="ru-RU" sz="4500" dirty="0">
                <a:solidFill>
                  <a:schemeClr val="tx1"/>
                </a:solidFill>
                <a:latin typeface="Arial" panose="020B0604020202020204" pitchFamily="34" charset="0"/>
                <a:cs typeface="Arial" panose="020B0604020202020204" pitchFamily="34" charset="0"/>
              </a:rPr>
              <a:t>8 отчетов (20,5 %), в которых отражено 6 основных направлений деятельности.</a:t>
            </a:r>
          </a:p>
          <a:p>
            <a:pPr marL="265113" indent="1179513" algn="just">
              <a:lnSpc>
                <a:spcPct val="85000"/>
              </a:lnSpc>
              <a:spcBef>
                <a:spcPts val="0"/>
              </a:spcBef>
              <a:buSzPct val="100000"/>
              <a:buFont typeface="Wingdings" panose="05000000000000000000" pitchFamily="2" charset="2"/>
              <a:buChar char="ü"/>
              <a:tabLst>
                <a:tab pos="1798638" algn="l"/>
              </a:tabLst>
            </a:pPr>
            <a:r>
              <a:rPr lang="ru-RU" sz="4500" dirty="0">
                <a:solidFill>
                  <a:schemeClr val="tx1"/>
                </a:solidFill>
                <a:latin typeface="Arial" panose="020B0604020202020204" pitchFamily="34" charset="0"/>
                <a:cs typeface="Arial" panose="020B0604020202020204" pitchFamily="34" charset="0"/>
              </a:rPr>
              <a:t>3 отчета (7,5 %), в которых отражено 5 основных направлений деятельности.</a:t>
            </a:r>
          </a:p>
          <a:p>
            <a:pPr marL="265113" indent="1179513" algn="just">
              <a:lnSpc>
                <a:spcPct val="85000"/>
              </a:lnSpc>
              <a:spcBef>
                <a:spcPts val="0"/>
              </a:spcBef>
              <a:buSzPct val="100000"/>
              <a:buFont typeface="Wingdings" panose="05000000000000000000" pitchFamily="2" charset="2"/>
              <a:buChar char="ü"/>
              <a:tabLst>
                <a:tab pos="1798638" algn="l"/>
              </a:tabLst>
            </a:pPr>
            <a:r>
              <a:rPr lang="ru-RU" sz="4500" dirty="0">
                <a:solidFill>
                  <a:schemeClr val="tx1"/>
                </a:solidFill>
                <a:latin typeface="Arial" panose="020B0604020202020204" pitchFamily="34" charset="0"/>
                <a:cs typeface="Arial" panose="020B0604020202020204" pitchFamily="34" charset="0"/>
              </a:rPr>
              <a:t>5 отчетов (7,5 %), в которых отражено 4 основных направлений деятельности.</a:t>
            </a:r>
          </a:p>
          <a:p>
            <a:pPr marL="265113" indent="1179513" algn="just">
              <a:lnSpc>
                <a:spcPct val="85000"/>
              </a:lnSpc>
              <a:spcBef>
                <a:spcPts val="0"/>
              </a:spcBef>
              <a:buSzPct val="100000"/>
              <a:buFont typeface="Wingdings" panose="05000000000000000000" pitchFamily="2" charset="2"/>
              <a:buChar char="ü"/>
              <a:tabLst>
                <a:tab pos="1798638" algn="l"/>
              </a:tabLst>
            </a:pPr>
            <a:r>
              <a:rPr lang="ru-RU" sz="4500" dirty="0">
                <a:solidFill>
                  <a:schemeClr val="tx1"/>
                </a:solidFill>
                <a:latin typeface="Arial" panose="020B0604020202020204" pitchFamily="34" charset="0"/>
                <a:cs typeface="Arial" panose="020B0604020202020204" pitchFamily="34" charset="0"/>
              </a:rPr>
              <a:t>6 отчетов (15 %), в которых отражено 3 основных направлений деятельности.</a:t>
            </a:r>
          </a:p>
          <a:p>
            <a:pPr marL="265113" indent="1179513" algn="just">
              <a:lnSpc>
                <a:spcPct val="85000"/>
              </a:lnSpc>
              <a:spcBef>
                <a:spcPts val="0"/>
              </a:spcBef>
              <a:buSzPct val="100000"/>
              <a:buFont typeface="Wingdings" panose="05000000000000000000" pitchFamily="2" charset="2"/>
              <a:buChar char="ü"/>
              <a:tabLst>
                <a:tab pos="1798638" algn="l"/>
              </a:tabLst>
            </a:pPr>
            <a:r>
              <a:rPr lang="ru-RU" sz="4500" dirty="0">
                <a:solidFill>
                  <a:schemeClr val="tx1"/>
                </a:solidFill>
                <a:latin typeface="Arial" panose="020B0604020202020204" pitchFamily="34" charset="0"/>
                <a:cs typeface="Arial" panose="020B0604020202020204" pitchFamily="34" charset="0"/>
              </a:rPr>
              <a:t>7 отчетов (18 %), в которых отражено 2 основных направлений деятельности.</a:t>
            </a:r>
          </a:p>
          <a:p>
            <a:pPr marL="265113" indent="1179513" algn="just">
              <a:lnSpc>
                <a:spcPct val="85000"/>
              </a:lnSpc>
              <a:spcBef>
                <a:spcPts val="0"/>
              </a:spcBef>
              <a:buSzPct val="100000"/>
              <a:buFont typeface="Wingdings" panose="05000000000000000000" pitchFamily="2" charset="2"/>
              <a:buChar char="ü"/>
              <a:tabLst>
                <a:tab pos="1798638" algn="l"/>
              </a:tabLst>
            </a:pPr>
            <a:r>
              <a:rPr lang="ru-RU" sz="4500" dirty="0">
                <a:solidFill>
                  <a:schemeClr val="tx1"/>
                </a:solidFill>
                <a:latin typeface="Arial" panose="020B0604020202020204" pitchFamily="34" charset="0"/>
                <a:cs typeface="Arial" panose="020B0604020202020204" pitchFamily="34" charset="0"/>
              </a:rPr>
              <a:t>1 отчет (5 %), в котором отражено 1 основное направление деятельности</a:t>
            </a:r>
          </a:p>
        </p:txBody>
      </p:sp>
      <p:sp>
        <p:nvSpPr>
          <p:cNvPr id="4" name="Номер слайда 3">
            <a:extLst>
              <a:ext uri="{FF2B5EF4-FFF2-40B4-BE49-F238E27FC236}">
                <a16:creationId xmlns:a16="http://schemas.microsoft.com/office/drawing/2014/main" id="{FE1EC2E4-3909-4CFC-9A27-92D593CF9170}"/>
              </a:ext>
            </a:extLst>
          </p:cNvPr>
          <p:cNvSpPr>
            <a:spLocks noGrp="1"/>
          </p:cNvSpPr>
          <p:nvPr>
            <p:ph type="sldNum" sz="quarter" idx="2"/>
          </p:nvPr>
        </p:nvSpPr>
        <p:spPr>
          <a:xfrm>
            <a:off x="10987907" y="15471359"/>
            <a:ext cx="358672" cy="681836"/>
          </a:xfrm>
        </p:spPr>
        <p:txBody>
          <a:bodyPr/>
          <a:lstStyle/>
          <a:p>
            <a:fld id="{86CB4B4D-7CA3-9044-876B-883B54F8677D}" type="slidenum">
              <a:rPr lang="ru-RU" sz="3600" b="1" smtClean="0">
                <a:solidFill>
                  <a:schemeClr val="bg1"/>
                </a:solidFill>
                <a:latin typeface="Times New Roman" panose="02020603050405020304" pitchFamily="18" charset="0"/>
                <a:cs typeface="Times New Roman" panose="02020603050405020304" pitchFamily="18" charset="0"/>
              </a:rPr>
              <a:pPr/>
              <a:t>14</a:t>
            </a:fld>
            <a:endParaRPr lang="ru-RU" sz="3600" b="1" dirty="0">
              <a:solidFill>
                <a:schemeClr val="bg1"/>
              </a:solidFill>
              <a:latin typeface="Times New Roman" panose="02020603050405020304" pitchFamily="18" charset="0"/>
              <a:cs typeface="Times New Roman" panose="02020603050405020304" pitchFamily="18" charset="0"/>
            </a:endParaRPr>
          </a:p>
        </p:txBody>
      </p:sp>
      <p:sp>
        <p:nvSpPr>
          <p:cNvPr id="9" name="Заголовок 1">
            <a:extLst>
              <a:ext uri="{FF2B5EF4-FFF2-40B4-BE49-F238E27FC236}">
                <a16:creationId xmlns:a16="http://schemas.microsoft.com/office/drawing/2014/main" id="{E0408145-2D7E-4B7E-AC3A-5EA8C8042727}"/>
              </a:ext>
            </a:extLst>
          </p:cNvPr>
          <p:cNvSpPr>
            <a:spLocks noGrp="1"/>
          </p:cNvSpPr>
          <p:nvPr>
            <p:ph type="title"/>
          </p:nvPr>
        </p:nvSpPr>
        <p:spPr>
          <a:xfrm>
            <a:off x="8198148" y="-17152"/>
            <a:ext cx="14534852" cy="2125936"/>
          </a:xfrm>
        </p:spPr>
        <p:txBody>
          <a:bodyPr>
            <a:noAutofit/>
          </a:bodyPr>
          <a:lstStyle/>
          <a:p>
            <a:pPr>
              <a:lnSpc>
                <a:spcPct val="70000"/>
              </a:lnSpc>
            </a:pPr>
            <a:r>
              <a:rPr lang="ru-RU" sz="4800" dirty="0">
                <a:solidFill>
                  <a:schemeClr val="bg1"/>
                </a:solidFill>
                <a:latin typeface="Arial" panose="020B0604020202020204" pitchFamily="34" charset="0"/>
                <a:cs typeface="Arial" panose="020B0604020202020204" pitchFamily="34" charset="0"/>
              </a:rPr>
              <a:t>Анализ отчетов о деятельности ФУМО ВО (в разрезе кол-ва основных направлений деятельности)</a:t>
            </a:r>
          </a:p>
        </p:txBody>
      </p:sp>
      <p:sp>
        <p:nvSpPr>
          <p:cNvPr id="6" name="Заголовок 1">
            <a:extLst>
              <a:ext uri="{FF2B5EF4-FFF2-40B4-BE49-F238E27FC236}">
                <a16:creationId xmlns:a16="http://schemas.microsoft.com/office/drawing/2014/main" id="{C676CA48-CB13-4968-813A-1F2724ED1F1D}"/>
              </a:ext>
            </a:extLst>
          </p:cNvPr>
          <p:cNvSpPr txBox="1">
            <a:spLocks/>
          </p:cNvSpPr>
          <p:nvPr/>
        </p:nvSpPr>
        <p:spPr>
          <a:xfrm>
            <a:off x="493051" y="2089519"/>
            <a:ext cx="21674649" cy="1404569"/>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3301" tIns="63301" rIns="63301" bIns="63301" anchor="ctr">
            <a:noAutofit/>
          </a:bodyPr>
          <a:lstStyle>
            <a:lvl1pPr marL="0" marR="0" indent="0" algn="ctr" defTabSz="970623" rtl="0" latinLnBrk="0">
              <a:lnSpc>
                <a:spcPct val="100000"/>
              </a:lnSpc>
              <a:spcBef>
                <a:spcPts val="0"/>
              </a:spcBef>
              <a:spcAft>
                <a:spcPts val="0"/>
              </a:spcAft>
              <a:buClrTx/>
              <a:buSzTx/>
              <a:buFontTx/>
              <a:buNone/>
              <a:tabLst/>
              <a:defRPr sz="12800" b="0" i="0" u="none" strike="noStrike" cap="none" spc="0" baseline="0">
                <a:solidFill>
                  <a:srgbClr val="000000"/>
                </a:solidFill>
                <a:uFillTx/>
                <a:latin typeface="+mn-lt"/>
                <a:ea typeface="+mn-ea"/>
                <a:cs typeface="+mn-cs"/>
                <a:sym typeface="Helvetica Neue Medium"/>
              </a:defRPr>
            </a:lvl1pPr>
            <a:lvl2pPr marL="0" marR="0" indent="0" algn="ctr" defTabSz="970623" rtl="0" latinLnBrk="0">
              <a:lnSpc>
                <a:spcPct val="100000"/>
              </a:lnSpc>
              <a:spcBef>
                <a:spcPts val="0"/>
              </a:spcBef>
              <a:spcAft>
                <a:spcPts val="0"/>
              </a:spcAft>
              <a:buClrTx/>
              <a:buSzTx/>
              <a:buFontTx/>
              <a:buNone/>
              <a:tabLst/>
              <a:defRPr sz="12800" b="0" i="0" u="none" strike="noStrike" cap="none" spc="0" baseline="0">
                <a:solidFill>
                  <a:srgbClr val="000000"/>
                </a:solidFill>
                <a:uFillTx/>
                <a:latin typeface="+mn-lt"/>
                <a:ea typeface="+mn-ea"/>
                <a:cs typeface="+mn-cs"/>
                <a:sym typeface="Helvetica Neue Medium"/>
              </a:defRPr>
            </a:lvl2pPr>
            <a:lvl3pPr marL="0" marR="0" indent="0" algn="ctr" defTabSz="970623" rtl="0" latinLnBrk="0">
              <a:lnSpc>
                <a:spcPct val="100000"/>
              </a:lnSpc>
              <a:spcBef>
                <a:spcPts val="0"/>
              </a:spcBef>
              <a:spcAft>
                <a:spcPts val="0"/>
              </a:spcAft>
              <a:buClrTx/>
              <a:buSzTx/>
              <a:buFontTx/>
              <a:buNone/>
              <a:tabLst/>
              <a:defRPr sz="12800" b="0" i="0" u="none" strike="noStrike" cap="none" spc="0" baseline="0">
                <a:solidFill>
                  <a:srgbClr val="000000"/>
                </a:solidFill>
                <a:uFillTx/>
                <a:latin typeface="+mn-lt"/>
                <a:ea typeface="+mn-ea"/>
                <a:cs typeface="+mn-cs"/>
                <a:sym typeface="Helvetica Neue Medium"/>
              </a:defRPr>
            </a:lvl3pPr>
            <a:lvl4pPr marL="0" marR="0" indent="0" algn="ctr" defTabSz="970623" rtl="0" latinLnBrk="0">
              <a:lnSpc>
                <a:spcPct val="100000"/>
              </a:lnSpc>
              <a:spcBef>
                <a:spcPts val="0"/>
              </a:spcBef>
              <a:spcAft>
                <a:spcPts val="0"/>
              </a:spcAft>
              <a:buClrTx/>
              <a:buSzTx/>
              <a:buFontTx/>
              <a:buNone/>
              <a:tabLst/>
              <a:defRPr sz="12800" b="0" i="0" u="none" strike="noStrike" cap="none" spc="0" baseline="0">
                <a:solidFill>
                  <a:srgbClr val="000000"/>
                </a:solidFill>
                <a:uFillTx/>
                <a:latin typeface="+mn-lt"/>
                <a:ea typeface="+mn-ea"/>
                <a:cs typeface="+mn-cs"/>
                <a:sym typeface="Helvetica Neue Medium"/>
              </a:defRPr>
            </a:lvl4pPr>
            <a:lvl5pPr marL="0" marR="0" indent="0" algn="ctr" defTabSz="970623" rtl="0" latinLnBrk="0">
              <a:lnSpc>
                <a:spcPct val="100000"/>
              </a:lnSpc>
              <a:spcBef>
                <a:spcPts val="0"/>
              </a:spcBef>
              <a:spcAft>
                <a:spcPts val="0"/>
              </a:spcAft>
              <a:buClrTx/>
              <a:buSzTx/>
              <a:buFontTx/>
              <a:buNone/>
              <a:tabLst/>
              <a:defRPr sz="12800" b="0" i="0" u="none" strike="noStrike" cap="none" spc="0" baseline="0">
                <a:solidFill>
                  <a:srgbClr val="000000"/>
                </a:solidFill>
                <a:uFillTx/>
                <a:latin typeface="+mn-lt"/>
                <a:ea typeface="+mn-ea"/>
                <a:cs typeface="+mn-cs"/>
                <a:sym typeface="Helvetica Neue Medium"/>
              </a:defRPr>
            </a:lvl5pPr>
            <a:lvl6pPr marL="0" marR="0" indent="0" algn="ctr" defTabSz="970623" rtl="0" latinLnBrk="0">
              <a:lnSpc>
                <a:spcPct val="100000"/>
              </a:lnSpc>
              <a:spcBef>
                <a:spcPts val="0"/>
              </a:spcBef>
              <a:spcAft>
                <a:spcPts val="0"/>
              </a:spcAft>
              <a:buClrTx/>
              <a:buSzTx/>
              <a:buFontTx/>
              <a:buNone/>
              <a:tabLst/>
              <a:defRPr sz="12800" b="0" i="0" u="none" strike="noStrike" cap="none" spc="0" baseline="0">
                <a:solidFill>
                  <a:srgbClr val="000000"/>
                </a:solidFill>
                <a:uFillTx/>
                <a:latin typeface="+mn-lt"/>
                <a:ea typeface="+mn-ea"/>
                <a:cs typeface="+mn-cs"/>
                <a:sym typeface="Helvetica Neue Medium"/>
              </a:defRPr>
            </a:lvl6pPr>
            <a:lvl7pPr marL="0" marR="0" indent="0" algn="ctr" defTabSz="970623" rtl="0" latinLnBrk="0">
              <a:lnSpc>
                <a:spcPct val="100000"/>
              </a:lnSpc>
              <a:spcBef>
                <a:spcPts val="0"/>
              </a:spcBef>
              <a:spcAft>
                <a:spcPts val="0"/>
              </a:spcAft>
              <a:buClrTx/>
              <a:buSzTx/>
              <a:buFontTx/>
              <a:buNone/>
              <a:tabLst/>
              <a:defRPr sz="12800" b="0" i="0" u="none" strike="noStrike" cap="none" spc="0" baseline="0">
                <a:solidFill>
                  <a:srgbClr val="000000"/>
                </a:solidFill>
                <a:uFillTx/>
                <a:latin typeface="+mn-lt"/>
                <a:ea typeface="+mn-ea"/>
                <a:cs typeface="+mn-cs"/>
                <a:sym typeface="Helvetica Neue Medium"/>
              </a:defRPr>
            </a:lvl7pPr>
            <a:lvl8pPr marL="0" marR="0" indent="0" algn="ctr" defTabSz="970623" rtl="0" latinLnBrk="0">
              <a:lnSpc>
                <a:spcPct val="100000"/>
              </a:lnSpc>
              <a:spcBef>
                <a:spcPts val="0"/>
              </a:spcBef>
              <a:spcAft>
                <a:spcPts val="0"/>
              </a:spcAft>
              <a:buClrTx/>
              <a:buSzTx/>
              <a:buFontTx/>
              <a:buNone/>
              <a:tabLst/>
              <a:defRPr sz="12800" b="0" i="0" u="none" strike="noStrike" cap="none" spc="0" baseline="0">
                <a:solidFill>
                  <a:srgbClr val="000000"/>
                </a:solidFill>
                <a:uFillTx/>
                <a:latin typeface="+mn-lt"/>
                <a:ea typeface="+mn-ea"/>
                <a:cs typeface="+mn-cs"/>
                <a:sym typeface="Helvetica Neue Medium"/>
              </a:defRPr>
            </a:lvl8pPr>
            <a:lvl9pPr marL="0" marR="0" indent="0" algn="ctr" defTabSz="970623" rtl="0" latinLnBrk="0">
              <a:lnSpc>
                <a:spcPct val="100000"/>
              </a:lnSpc>
              <a:spcBef>
                <a:spcPts val="0"/>
              </a:spcBef>
              <a:spcAft>
                <a:spcPts val="0"/>
              </a:spcAft>
              <a:buClrTx/>
              <a:buSzTx/>
              <a:buFontTx/>
              <a:buNone/>
              <a:tabLst/>
              <a:defRPr sz="12800" b="0" i="0" u="none" strike="noStrike" cap="none" spc="0" baseline="0">
                <a:solidFill>
                  <a:srgbClr val="000000"/>
                </a:solidFill>
                <a:uFillTx/>
                <a:latin typeface="+mn-lt"/>
                <a:ea typeface="+mn-ea"/>
                <a:cs typeface="+mn-cs"/>
                <a:sym typeface="Helvetica Neue Medium"/>
              </a:defRPr>
            </a:lvl9pPr>
          </a:lstStyle>
          <a:p>
            <a:pPr algn="just" hangingPunct="1">
              <a:lnSpc>
                <a:spcPct val="80000"/>
              </a:lnSpc>
            </a:pPr>
            <a:r>
              <a:rPr lang="ru-RU" sz="5400" dirty="0">
                <a:solidFill>
                  <a:schemeClr val="tx1"/>
                </a:solidFill>
                <a:latin typeface="Arial" panose="020B0604020202020204" pitchFamily="34" charset="0"/>
                <a:cs typeface="Arial" panose="020B0604020202020204" pitchFamily="34" charset="0"/>
              </a:rPr>
              <a:t>Из 39 ФУМО в системе ВО, разместивших отчеты о деятельности за 2020 год:</a:t>
            </a:r>
          </a:p>
        </p:txBody>
      </p:sp>
    </p:spTree>
    <p:extLst>
      <p:ext uri="{BB962C8B-B14F-4D97-AF65-F5344CB8AC3E}">
        <p14:creationId xmlns:p14="http://schemas.microsoft.com/office/powerpoint/2010/main" val="4009824657"/>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01-Slide-compressed.jpg" descr="01-Slide-compressed.jpg">
            <a:extLst>
              <a:ext uri="{FF2B5EF4-FFF2-40B4-BE49-F238E27FC236}">
                <a16:creationId xmlns:a16="http://schemas.microsoft.com/office/drawing/2014/main" id="{683C9518-96EC-479D-866A-EDD9A0B0DE0F}"/>
              </a:ext>
            </a:extLst>
          </p:cNvPr>
          <p:cNvPicPr>
            <a:picLocks noChangeAspect="1"/>
          </p:cNvPicPr>
          <p:nvPr/>
        </p:nvPicPr>
        <p:blipFill>
          <a:blip r:embed="rId3">
            <a:extLst/>
          </a:blip>
          <a:stretch>
            <a:fillRect/>
          </a:stretch>
        </p:blipFill>
        <p:spPr>
          <a:xfrm>
            <a:off x="164767" y="-16792"/>
            <a:ext cx="22557369" cy="16205199"/>
          </a:xfrm>
          <a:prstGeom prst="rect">
            <a:avLst/>
          </a:prstGeom>
          <a:ln w="3175">
            <a:miter lim="400000"/>
          </a:ln>
        </p:spPr>
      </p:pic>
      <p:sp>
        <p:nvSpPr>
          <p:cNvPr id="2" name="Заголовок 1">
            <a:extLst>
              <a:ext uri="{FF2B5EF4-FFF2-40B4-BE49-F238E27FC236}">
                <a16:creationId xmlns:a16="http://schemas.microsoft.com/office/drawing/2014/main" id="{F1F8B62C-5384-40D7-85D9-B0611460AACE}"/>
              </a:ext>
            </a:extLst>
          </p:cNvPr>
          <p:cNvSpPr>
            <a:spLocks noGrp="1"/>
          </p:cNvSpPr>
          <p:nvPr>
            <p:ph type="title"/>
          </p:nvPr>
        </p:nvSpPr>
        <p:spPr>
          <a:xfrm>
            <a:off x="8707594" y="169905"/>
            <a:ext cx="13831394" cy="1662500"/>
          </a:xfrm>
        </p:spPr>
        <p:txBody>
          <a:bodyPr>
            <a:normAutofit fontScale="90000"/>
          </a:bodyPr>
          <a:lstStyle/>
          <a:p>
            <a:r>
              <a:rPr lang="ru-RU" sz="6600" dirty="0">
                <a:solidFill>
                  <a:schemeClr val="bg1"/>
                </a:solidFill>
                <a:latin typeface="Arial" panose="020B0604020202020204" pitchFamily="34" charset="0"/>
                <a:cs typeface="Arial" panose="020B0604020202020204" pitchFamily="34" charset="0"/>
              </a:rPr>
              <a:t>Анализ отчетов ФУМО по итогам деятельности в 2020 году</a:t>
            </a:r>
          </a:p>
        </p:txBody>
      </p:sp>
      <p:sp>
        <p:nvSpPr>
          <p:cNvPr id="4" name="Номер слайда 3">
            <a:extLst>
              <a:ext uri="{FF2B5EF4-FFF2-40B4-BE49-F238E27FC236}">
                <a16:creationId xmlns:a16="http://schemas.microsoft.com/office/drawing/2014/main" id="{FE1EC2E4-3909-4CFC-9A27-92D593CF9170}"/>
              </a:ext>
            </a:extLst>
          </p:cNvPr>
          <p:cNvSpPr>
            <a:spLocks noGrp="1"/>
          </p:cNvSpPr>
          <p:nvPr>
            <p:ph type="sldNum" sz="quarter" idx="2"/>
          </p:nvPr>
        </p:nvSpPr>
        <p:spPr>
          <a:xfrm>
            <a:off x="11337652" y="15574328"/>
            <a:ext cx="284933" cy="466393"/>
          </a:xfrm>
        </p:spPr>
        <p:txBody>
          <a:bodyPr/>
          <a:lstStyle/>
          <a:p>
            <a:fld id="{86CB4B4D-7CA3-9044-876B-883B54F8677D}" type="slidenum">
              <a:rPr lang="ru-RU" smtClean="0">
                <a:solidFill>
                  <a:schemeClr val="bg1"/>
                </a:solidFill>
              </a:rPr>
              <a:pPr/>
              <a:t>15</a:t>
            </a:fld>
            <a:endParaRPr lang="ru-RU" dirty="0">
              <a:solidFill>
                <a:schemeClr val="bg1"/>
              </a:solidFill>
            </a:endParaRPr>
          </a:p>
        </p:txBody>
      </p:sp>
      <p:sp>
        <p:nvSpPr>
          <p:cNvPr id="8" name="Основной текст">
            <a:extLst>
              <a:ext uri="{FF2B5EF4-FFF2-40B4-BE49-F238E27FC236}">
                <a16:creationId xmlns:a16="http://schemas.microsoft.com/office/drawing/2014/main" id="{BB086A90-3C75-4246-862E-28FC56F4193B}"/>
              </a:ext>
            </a:extLst>
          </p:cNvPr>
          <p:cNvSpPr txBox="1">
            <a:spLocks/>
          </p:cNvSpPr>
          <p:nvPr/>
        </p:nvSpPr>
        <p:spPr>
          <a:xfrm>
            <a:off x="577838" y="2326505"/>
            <a:ext cx="21519628" cy="12753723"/>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3301" tIns="63301" rIns="63301" bIns="63301" anchor="t">
            <a:noAutofit/>
          </a:bodyPr>
          <a:lstStyle>
            <a:lvl1pPr marL="666750" marR="0" indent="-666750" algn="l" defTabSz="970623" rtl="0" latinLnBrk="0">
              <a:lnSpc>
                <a:spcPct val="100000"/>
              </a:lnSpc>
              <a:spcBef>
                <a:spcPts val="6900"/>
              </a:spcBef>
              <a:spcAft>
                <a:spcPts val="0"/>
              </a:spcAft>
              <a:buClrTx/>
              <a:buSzPct val="145000"/>
              <a:buFontTx/>
              <a:buChar char="•"/>
              <a:tabLst/>
              <a:defRPr sz="4800" b="0" i="0" u="none" strike="noStrike" cap="none" spc="0" baseline="0">
                <a:solidFill>
                  <a:srgbClr val="000000"/>
                </a:solidFill>
                <a:uFillTx/>
                <a:latin typeface="Helvetica Neue"/>
                <a:ea typeface="Helvetica Neue"/>
                <a:cs typeface="Helvetica Neue"/>
                <a:sym typeface="Helvetica Neue"/>
              </a:defRPr>
            </a:lvl1pPr>
            <a:lvl2pPr marL="1111250" marR="0" indent="-666750" algn="l" defTabSz="970623" rtl="0" latinLnBrk="0">
              <a:lnSpc>
                <a:spcPct val="100000"/>
              </a:lnSpc>
              <a:spcBef>
                <a:spcPts val="6900"/>
              </a:spcBef>
              <a:spcAft>
                <a:spcPts val="0"/>
              </a:spcAft>
              <a:buClrTx/>
              <a:buSzPct val="145000"/>
              <a:buFontTx/>
              <a:buChar char="•"/>
              <a:tabLst/>
              <a:defRPr sz="4800" b="0" i="0" u="none" strike="noStrike" cap="none" spc="0" baseline="0">
                <a:solidFill>
                  <a:srgbClr val="000000"/>
                </a:solidFill>
                <a:uFillTx/>
                <a:latin typeface="Helvetica Neue"/>
                <a:ea typeface="Helvetica Neue"/>
                <a:cs typeface="Helvetica Neue"/>
                <a:sym typeface="Helvetica Neue"/>
              </a:defRPr>
            </a:lvl2pPr>
            <a:lvl3pPr marL="1555750" marR="0" indent="-666750" algn="l" defTabSz="970623" rtl="0" latinLnBrk="0">
              <a:lnSpc>
                <a:spcPct val="100000"/>
              </a:lnSpc>
              <a:spcBef>
                <a:spcPts val="6900"/>
              </a:spcBef>
              <a:spcAft>
                <a:spcPts val="0"/>
              </a:spcAft>
              <a:buClrTx/>
              <a:buSzPct val="145000"/>
              <a:buFontTx/>
              <a:buChar char="•"/>
              <a:tabLst/>
              <a:defRPr sz="4800" b="0" i="0" u="none" strike="noStrike" cap="none" spc="0" baseline="0">
                <a:solidFill>
                  <a:srgbClr val="000000"/>
                </a:solidFill>
                <a:uFillTx/>
                <a:latin typeface="Helvetica Neue"/>
                <a:ea typeface="Helvetica Neue"/>
                <a:cs typeface="Helvetica Neue"/>
                <a:sym typeface="Helvetica Neue"/>
              </a:defRPr>
            </a:lvl3pPr>
            <a:lvl4pPr marL="2000250" marR="0" indent="-666750" algn="l" defTabSz="970623" rtl="0" latinLnBrk="0">
              <a:lnSpc>
                <a:spcPct val="100000"/>
              </a:lnSpc>
              <a:spcBef>
                <a:spcPts val="6900"/>
              </a:spcBef>
              <a:spcAft>
                <a:spcPts val="0"/>
              </a:spcAft>
              <a:buClrTx/>
              <a:buSzPct val="145000"/>
              <a:buFontTx/>
              <a:buChar char="•"/>
              <a:tabLst/>
              <a:defRPr sz="4800" b="0" i="0" u="none" strike="noStrike" cap="none" spc="0" baseline="0">
                <a:solidFill>
                  <a:srgbClr val="000000"/>
                </a:solidFill>
                <a:uFillTx/>
                <a:latin typeface="Helvetica Neue"/>
                <a:ea typeface="Helvetica Neue"/>
                <a:cs typeface="Helvetica Neue"/>
                <a:sym typeface="Helvetica Neue"/>
              </a:defRPr>
            </a:lvl4pPr>
            <a:lvl5pPr marL="2444750" marR="0" indent="-666750" algn="l" defTabSz="970623" rtl="0" latinLnBrk="0">
              <a:lnSpc>
                <a:spcPct val="100000"/>
              </a:lnSpc>
              <a:spcBef>
                <a:spcPts val="6900"/>
              </a:spcBef>
              <a:spcAft>
                <a:spcPts val="0"/>
              </a:spcAft>
              <a:buClrTx/>
              <a:buSzPct val="145000"/>
              <a:buFontTx/>
              <a:buChar char="•"/>
              <a:tabLst/>
              <a:defRPr sz="4800" b="0" i="0" u="none" strike="noStrike" cap="none" spc="0" baseline="0">
                <a:solidFill>
                  <a:srgbClr val="000000"/>
                </a:solidFill>
                <a:uFillTx/>
                <a:latin typeface="Helvetica Neue"/>
                <a:ea typeface="Helvetica Neue"/>
                <a:cs typeface="Helvetica Neue"/>
                <a:sym typeface="Helvetica Neue"/>
              </a:defRPr>
            </a:lvl5pPr>
            <a:lvl6pPr marL="0" marR="0" indent="355600" algn="ctr" defTabSz="970623" rtl="0" latinLnBrk="0">
              <a:lnSpc>
                <a:spcPct val="100000"/>
              </a:lnSpc>
              <a:spcBef>
                <a:spcPts val="0"/>
              </a:spcBef>
              <a:spcAft>
                <a:spcPts val="0"/>
              </a:spcAft>
              <a:buClrTx/>
              <a:buSzTx/>
              <a:buFontTx/>
              <a:buNone/>
              <a:tabLst/>
              <a:defRPr sz="5800" b="0" i="0" u="none" strike="noStrike" cap="none" spc="0" baseline="0">
                <a:solidFill>
                  <a:srgbClr val="000000"/>
                </a:solidFill>
                <a:uFillTx/>
                <a:latin typeface="Helvetica Neue"/>
                <a:ea typeface="Helvetica Neue"/>
                <a:cs typeface="Helvetica Neue"/>
                <a:sym typeface="Helvetica Neue"/>
              </a:defRPr>
            </a:lvl6pPr>
            <a:lvl7pPr marL="0" marR="0" indent="711200" algn="ctr" defTabSz="970623" rtl="0" latinLnBrk="0">
              <a:lnSpc>
                <a:spcPct val="100000"/>
              </a:lnSpc>
              <a:spcBef>
                <a:spcPts val="0"/>
              </a:spcBef>
              <a:spcAft>
                <a:spcPts val="0"/>
              </a:spcAft>
              <a:buClrTx/>
              <a:buSzTx/>
              <a:buFontTx/>
              <a:buNone/>
              <a:tabLst/>
              <a:defRPr sz="5800" b="0" i="0" u="none" strike="noStrike" cap="none" spc="0" baseline="0">
                <a:solidFill>
                  <a:srgbClr val="000000"/>
                </a:solidFill>
                <a:uFillTx/>
                <a:latin typeface="Helvetica Neue"/>
                <a:ea typeface="Helvetica Neue"/>
                <a:cs typeface="Helvetica Neue"/>
                <a:sym typeface="Helvetica Neue"/>
              </a:defRPr>
            </a:lvl7pPr>
            <a:lvl8pPr marL="0" marR="0" indent="1066800" algn="ctr" defTabSz="970623" rtl="0" latinLnBrk="0">
              <a:lnSpc>
                <a:spcPct val="100000"/>
              </a:lnSpc>
              <a:spcBef>
                <a:spcPts val="0"/>
              </a:spcBef>
              <a:spcAft>
                <a:spcPts val="0"/>
              </a:spcAft>
              <a:buClrTx/>
              <a:buSzTx/>
              <a:buFontTx/>
              <a:buNone/>
              <a:tabLst/>
              <a:defRPr sz="5800" b="0" i="0" u="none" strike="noStrike" cap="none" spc="0" baseline="0">
                <a:solidFill>
                  <a:srgbClr val="000000"/>
                </a:solidFill>
                <a:uFillTx/>
                <a:latin typeface="Helvetica Neue"/>
                <a:ea typeface="Helvetica Neue"/>
                <a:cs typeface="Helvetica Neue"/>
                <a:sym typeface="Helvetica Neue"/>
              </a:defRPr>
            </a:lvl8pPr>
            <a:lvl9pPr marL="0" marR="0" indent="1422400" algn="ctr" defTabSz="970623" rtl="0" latinLnBrk="0">
              <a:lnSpc>
                <a:spcPct val="100000"/>
              </a:lnSpc>
              <a:spcBef>
                <a:spcPts val="0"/>
              </a:spcBef>
              <a:spcAft>
                <a:spcPts val="0"/>
              </a:spcAft>
              <a:buClrTx/>
              <a:buSzTx/>
              <a:buFontTx/>
              <a:buNone/>
              <a:tabLst/>
              <a:defRPr sz="5800" b="0" i="0" u="none" strike="noStrike" cap="none" spc="0" baseline="0">
                <a:solidFill>
                  <a:srgbClr val="000000"/>
                </a:solidFill>
                <a:uFillTx/>
                <a:latin typeface="Helvetica Neue"/>
                <a:ea typeface="Helvetica Neue"/>
                <a:cs typeface="Helvetica Neue"/>
                <a:sym typeface="Helvetica Neue"/>
              </a:defRPr>
            </a:lvl9pPr>
          </a:lstStyle>
          <a:p>
            <a:pPr marL="0" indent="1179513" algn="just" hangingPunct="1">
              <a:lnSpc>
                <a:spcPct val="90000"/>
              </a:lnSpc>
              <a:spcBef>
                <a:spcPts val="1200"/>
              </a:spcBef>
              <a:buFontTx/>
              <a:buNone/>
            </a:pPr>
            <a:r>
              <a:rPr lang="ru-RU" sz="5400" dirty="0">
                <a:latin typeface="Times New Roman" panose="02020603050405020304" pitchFamily="18" charset="0"/>
                <a:cs typeface="Times New Roman" panose="02020603050405020304" pitchFamily="18" charset="0"/>
              </a:rPr>
              <a:t>Анализ 39 отчетов о деятельности ФУМО ВО за 2020 год показал, что в отчетах практически отсутствует информация по таким направлениям деятельности:</a:t>
            </a:r>
          </a:p>
          <a:p>
            <a:pPr marL="0" indent="1179513" algn="just" hangingPunct="1">
              <a:lnSpc>
                <a:spcPct val="90000"/>
              </a:lnSpc>
              <a:spcBef>
                <a:spcPts val="1200"/>
              </a:spcBef>
            </a:pPr>
            <a:r>
              <a:rPr lang="ru-RU" sz="5400" dirty="0">
                <a:latin typeface="Times New Roman" panose="02020603050405020304" pitchFamily="18" charset="0"/>
                <a:cs typeface="Times New Roman" panose="02020603050405020304" pitchFamily="18" charset="0"/>
                <a:sym typeface="Helvetica Neue Thin"/>
              </a:rPr>
              <a:t>организация и проведение олимпиад и иных конкурсных мероприятий;</a:t>
            </a:r>
          </a:p>
          <a:p>
            <a:pPr marL="0" indent="1179513" algn="just" hangingPunct="1">
              <a:lnSpc>
                <a:spcPct val="90000"/>
              </a:lnSpc>
              <a:spcBef>
                <a:spcPts val="1200"/>
              </a:spcBef>
            </a:pPr>
            <a:r>
              <a:rPr lang="ru-RU" sz="5400" dirty="0">
                <a:latin typeface="Times New Roman" panose="02020603050405020304" pitchFamily="18" charset="0"/>
                <a:cs typeface="Times New Roman" panose="02020603050405020304" pitchFamily="18" charset="0"/>
              </a:rPr>
              <a:t>организация и проведение экспертизы открытых онлайн курсов;</a:t>
            </a:r>
          </a:p>
          <a:p>
            <a:pPr marL="0" indent="1179513" algn="just" hangingPunct="1">
              <a:lnSpc>
                <a:spcPct val="90000"/>
              </a:lnSpc>
              <a:spcBef>
                <a:spcPts val="1200"/>
              </a:spcBef>
            </a:pPr>
            <a:r>
              <a:rPr lang="ru-RU" sz="5400" dirty="0">
                <a:latin typeface="Times New Roman" panose="02020603050405020304" pitchFamily="18" charset="0"/>
                <a:cs typeface="Times New Roman" panose="02020603050405020304" pitchFamily="18" charset="0"/>
                <a:sym typeface="Helvetica Neue Thin"/>
              </a:rPr>
              <a:t>участие в независимой оценке качества образования (общественной и профессионально-общественной аккредитации);</a:t>
            </a:r>
          </a:p>
          <a:p>
            <a:pPr marL="0" indent="1179513" algn="just" hangingPunct="1">
              <a:lnSpc>
                <a:spcPct val="90000"/>
              </a:lnSpc>
              <a:spcBef>
                <a:spcPts val="1200"/>
              </a:spcBef>
            </a:pPr>
            <a:r>
              <a:rPr lang="ru-RU" sz="5400" dirty="0">
                <a:latin typeface="Times New Roman" panose="02020603050405020304" pitchFamily="18" charset="0"/>
                <a:cs typeface="Times New Roman" panose="02020603050405020304" pitchFamily="18" charset="0"/>
                <a:sym typeface="Helvetica Neue Thin"/>
              </a:rPr>
              <a:t>разработка и проведение программ повышения квалификации и профессиональной переподготовки;</a:t>
            </a:r>
          </a:p>
          <a:p>
            <a:pPr marL="0" indent="1179513" algn="just" hangingPunct="1">
              <a:lnSpc>
                <a:spcPct val="90000"/>
              </a:lnSpc>
              <a:spcBef>
                <a:spcPts val="1200"/>
              </a:spcBef>
            </a:pPr>
            <a:r>
              <a:rPr lang="ru-RU" sz="5400" dirty="0">
                <a:latin typeface="Times New Roman" panose="02020603050405020304" pitchFamily="18" charset="0"/>
                <a:cs typeface="Times New Roman" panose="02020603050405020304" pitchFamily="18" charset="0"/>
                <a:sym typeface="Helvetica Neue Thin"/>
              </a:rPr>
              <a:t>разработка и экспертиза ФОС для промежуточной аттестации обучающихся и для итоговой (государственной итоговой) аттестации</a:t>
            </a:r>
          </a:p>
          <a:p>
            <a:pPr marL="0" indent="1179513" algn="just" hangingPunct="1">
              <a:lnSpc>
                <a:spcPct val="90000"/>
              </a:lnSpc>
              <a:spcBef>
                <a:spcPts val="1200"/>
              </a:spcBef>
            </a:pPr>
            <a:r>
              <a:rPr lang="ru-RU" sz="5400" dirty="0">
                <a:latin typeface="Times New Roman" panose="02020603050405020304" pitchFamily="18" charset="0"/>
                <a:cs typeface="Times New Roman" panose="02020603050405020304" pitchFamily="18" charset="0"/>
              </a:rPr>
              <a:t>участие в экспертизе содержания и фондов оценочных средств открытых онлайн курсов и формирование рекомендаций по их использованию при реализации образовательных программ высшего образования</a:t>
            </a:r>
            <a:endParaRPr lang="ru-RU" sz="5400" dirty="0">
              <a:latin typeface="Times New Roman" panose="02020603050405020304" pitchFamily="18" charset="0"/>
              <a:cs typeface="Times New Roman" panose="02020603050405020304" pitchFamily="18" charset="0"/>
              <a:sym typeface="Helvetica Neue Thin"/>
            </a:endParaRPr>
          </a:p>
          <a:p>
            <a:pPr marL="0" indent="0" algn="just" hangingPunct="1">
              <a:buFontTx/>
              <a:buNone/>
            </a:pPr>
            <a:endParaRPr lang="ru-RU" sz="5400" dirty="0">
              <a:latin typeface="Times New Roman" panose="02020603050405020304" pitchFamily="18" charset="0"/>
              <a:cs typeface="Times New Roman" panose="02020603050405020304" pitchFamily="18" charset="0"/>
            </a:endParaRPr>
          </a:p>
          <a:p>
            <a:pPr marL="0" indent="0" algn="just" hangingPunct="1">
              <a:buFontTx/>
              <a:buNone/>
            </a:pPr>
            <a:endParaRPr lang="ru-RU" sz="5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54924513"/>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01-Slide-compressed.jpg" descr="01-Slide-compressed.jpg">
            <a:extLst>
              <a:ext uri="{FF2B5EF4-FFF2-40B4-BE49-F238E27FC236}">
                <a16:creationId xmlns:a16="http://schemas.microsoft.com/office/drawing/2014/main" id="{683C9518-96EC-479D-866A-EDD9A0B0DE0F}"/>
              </a:ext>
            </a:extLst>
          </p:cNvPr>
          <p:cNvPicPr>
            <a:picLocks noChangeAspect="1"/>
          </p:cNvPicPr>
          <p:nvPr/>
        </p:nvPicPr>
        <p:blipFill>
          <a:blip r:embed="rId3">
            <a:extLst/>
          </a:blip>
          <a:stretch>
            <a:fillRect/>
          </a:stretch>
        </p:blipFill>
        <p:spPr>
          <a:xfrm>
            <a:off x="0" y="0"/>
            <a:ext cx="22946667" cy="16205200"/>
          </a:xfrm>
          <a:prstGeom prst="rect">
            <a:avLst/>
          </a:prstGeom>
          <a:ln w="3175">
            <a:miter lim="400000"/>
          </a:ln>
        </p:spPr>
      </p:pic>
      <p:sp>
        <p:nvSpPr>
          <p:cNvPr id="2" name="Заголовок 1">
            <a:extLst>
              <a:ext uri="{FF2B5EF4-FFF2-40B4-BE49-F238E27FC236}">
                <a16:creationId xmlns:a16="http://schemas.microsoft.com/office/drawing/2014/main" id="{F1F8B62C-5384-40D7-85D9-B0611460AACE}"/>
              </a:ext>
            </a:extLst>
          </p:cNvPr>
          <p:cNvSpPr>
            <a:spLocks noGrp="1"/>
          </p:cNvSpPr>
          <p:nvPr>
            <p:ph type="title"/>
          </p:nvPr>
        </p:nvSpPr>
        <p:spPr>
          <a:xfrm>
            <a:off x="12878668" y="253728"/>
            <a:ext cx="5544616" cy="1307206"/>
          </a:xfrm>
        </p:spPr>
        <p:txBody>
          <a:bodyPr>
            <a:normAutofit/>
          </a:bodyPr>
          <a:lstStyle/>
          <a:p>
            <a:r>
              <a:rPr lang="ru-RU" sz="5400" dirty="0">
                <a:solidFill>
                  <a:schemeClr val="bg1"/>
                </a:solidFill>
                <a:latin typeface="Arial" panose="020B0604020202020204" pitchFamily="34" charset="0"/>
                <a:cs typeface="Arial" panose="020B0604020202020204" pitchFamily="34" charset="0"/>
              </a:rPr>
              <a:t>ИТОГИ</a:t>
            </a:r>
          </a:p>
        </p:txBody>
      </p:sp>
      <p:sp>
        <p:nvSpPr>
          <p:cNvPr id="3" name="Текст 2">
            <a:extLst>
              <a:ext uri="{FF2B5EF4-FFF2-40B4-BE49-F238E27FC236}">
                <a16:creationId xmlns:a16="http://schemas.microsoft.com/office/drawing/2014/main" id="{B1FA97C9-F51A-4F00-9FBD-3628E4B53562}"/>
              </a:ext>
            </a:extLst>
          </p:cNvPr>
          <p:cNvSpPr>
            <a:spLocks noGrp="1"/>
          </p:cNvSpPr>
          <p:nvPr>
            <p:ph type="body" sz="half" idx="1"/>
          </p:nvPr>
        </p:nvSpPr>
        <p:spPr>
          <a:xfrm>
            <a:off x="340624" y="2035788"/>
            <a:ext cx="22383724" cy="13267612"/>
          </a:xfrm>
        </p:spPr>
        <p:txBody>
          <a:bodyPr anchor="t">
            <a:noAutofit/>
          </a:bodyPr>
          <a:lstStyle/>
          <a:p>
            <a:pPr marL="0" indent="982663" algn="just">
              <a:spcBef>
                <a:spcPts val="0"/>
              </a:spcBef>
              <a:buNone/>
            </a:pPr>
            <a:r>
              <a:rPr lang="ru-RU" sz="3600" dirty="0">
                <a:latin typeface="Times New Roman" panose="02020603050405020304" pitchFamily="18" charset="0"/>
                <a:cs typeface="Times New Roman" panose="02020603050405020304" pitchFamily="18" charset="0"/>
              </a:rPr>
              <a:t>1. </a:t>
            </a:r>
            <a:r>
              <a:rPr lang="ru-RU" sz="3700" dirty="0">
                <a:latin typeface="Arial" panose="020B0604020202020204" pitchFamily="34" charset="0"/>
                <a:cs typeface="Arial" panose="020B0604020202020204" pitchFamily="34" charset="0"/>
              </a:rPr>
              <a:t>Направить в Минобрнауки России (</a:t>
            </a:r>
            <a:r>
              <a:rPr lang="ru-RU" sz="3700" i="1" dirty="0">
                <a:latin typeface="Arial" panose="020B0604020202020204" pitchFamily="34" charset="0"/>
                <a:cs typeface="Arial" panose="020B0604020202020204" pitchFamily="34" charset="0"/>
              </a:rPr>
              <a:t>Поповой Татьяне Сергеевне, начальнику Отдела методологии в сфере высшего образования Департамента государственной политики в сфере высшего образования Минобрнауки России </a:t>
            </a:r>
            <a:r>
              <a:rPr lang="en-US" sz="3700" i="1" dirty="0">
                <a:latin typeface="Arial" panose="020B0604020202020204" pitchFamily="34" charset="0"/>
                <a:cs typeface="Arial" panose="020B0604020202020204" pitchFamily="34" charset="0"/>
              </a:rPr>
              <a:t>e-mail</a:t>
            </a:r>
            <a:r>
              <a:rPr lang="ru-RU" sz="3700" i="1" dirty="0">
                <a:latin typeface="Arial" panose="020B0604020202020204" pitchFamily="34" charset="0"/>
                <a:cs typeface="Arial" panose="020B0604020202020204" pitchFamily="34" charset="0"/>
              </a:rPr>
              <a:t>: </a:t>
            </a:r>
            <a:r>
              <a:rPr lang="en-US" sz="3700" i="1" dirty="0">
                <a:solidFill>
                  <a:srgbClr val="0000FF"/>
                </a:solidFill>
                <a:latin typeface="Arial" panose="020B0604020202020204" pitchFamily="34" charset="0"/>
                <a:cs typeface="Arial" panose="020B0604020202020204" pitchFamily="34" charset="0"/>
              </a:rPr>
              <a:t>popovats@minobrnauki.gov.ru</a:t>
            </a:r>
            <a:r>
              <a:rPr lang="en-US" sz="3700" dirty="0">
                <a:latin typeface="Arial" panose="020B0604020202020204" pitchFamily="34" charset="0"/>
                <a:cs typeface="Arial" panose="020B0604020202020204" pitchFamily="34" charset="0"/>
              </a:rPr>
              <a:t>)</a:t>
            </a:r>
            <a:r>
              <a:rPr lang="ru-RU" sz="3700" dirty="0">
                <a:latin typeface="Arial" panose="020B0604020202020204" pitchFamily="34" charset="0"/>
                <a:cs typeface="Arial" panose="020B0604020202020204" pitchFamily="34" charset="0"/>
              </a:rPr>
              <a:t> для последующего размещения на официальной странице ФУМО сайта </a:t>
            </a:r>
            <a:r>
              <a:rPr lang="en-US" sz="3700" dirty="0">
                <a:solidFill>
                  <a:srgbClr val="0000FF"/>
                </a:solidFill>
                <a:latin typeface="Arial" panose="020B0604020202020204" pitchFamily="34" charset="0"/>
                <a:cs typeface="Arial" panose="020B0604020202020204" pitchFamily="34" charset="0"/>
              </a:rPr>
              <a:t>http://fgosvo.ru</a:t>
            </a:r>
            <a:r>
              <a:rPr lang="en-US" sz="3700" dirty="0">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xmlns="" val="tx"/>
                    </a:ext>
                  </a:extLst>
                </a:hlinkClick>
              </a:rPr>
              <a:t>/</a:t>
            </a:r>
            <a:r>
              <a:rPr lang="ru-RU" sz="3700" dirty="0">
                <a:latin typeface="Arial" panose="020B0604020202020204" pitchFamily="34" charset="0"/>
                <a:cs typeface="Arial" panose="020B0604020202020204" pitchFamily="34" charset="0"/>
              </a:rPr>
              <a:t>:</a:t>
            </a:r>
          </a:p>
          <a:p>
            <a:pPr marL="0" indent="982663" algn="just">
              <a:spcBef>
                <a:spcPts val="0"/>
              </a:spcBef>
              <a:buFont typeface="Wingdings" panose="05000000000000000000" pitchFamily="2" charset="2"/>
              <a:buChar char="ü"/>
            </a:pPr>
            <a:r>
              <a:rPr lang="ru-RU" sz="3700" dirty="0">
                <a:latin typeface="Arial" panose="020B0604020202020204" pitchFamily="34" charset="0"/>
                <a:cs typeface="Arial" panose="020B0604020202020204" pitchFamily="34" charset="0"/>
              </a:rPr>
              <a:t>Отчет о деятельности ФУМО за прошлый календарный год (2020) – желательно отразить мероприятия в соответствии с направлениями деятельности по Положению о ФУМО ВО.</a:t>
            </a:r>
          </a:p>
          <a:p>
            <a:pPr marL="0" indent="982663" algn="just">
              <a:spcBef>
                <a:spcPts val="0"/>
              </a:spcBef>
              <a:buFont typeface="Wingdings" panose="05000000000000000000" pitchFamily="2" charset="2"/>
              <a:buChar char="ü"/>
            </a:pPr>
            <a:r>
              <a:rPr lang="ru-RU" sz="3700" dirty="0">
                <a:latin typeface="Arial" panose="020B0604020202020204" pitchFamily="34" charset="0"/>
                <a:cs typeface="Arial" panose="020B0604020202020204" pitchFamily="34" charset="0"/>
              </a:rPr>
              <a:t>План деятельности ФУМО на текущий календарный год (2021) – при возможности отразить мероприятия в соответствии с направлениями деятельности по Положению о ФУМО ВО.</a:t>
            </a:r>
          </a:p>
          <a:p>
            <a:pPr marL="0" indent="982663" algn="just">
              <a:spcBef>
                <a:spcPts val="0"/>
              </a:spcBef>
              <a:buFont typeface="Wingdings" panose="05000000000000000000" pitchFamily="2" charset="2"/>
              <a:buChar char="ü"/>
            </a:pPr>
            <a:r>
              <a:rPr lang="ru-RU" sz="3700" dirty="0">
                <a:latin typeface="Arial" panose="020B0604020202020204" pitchFamily="34" charset="0"/>
                <a:cs typeface="Arial" panose="020B0604020202020204" pitchFamily="34" charset="0"/>
              </a:rPr>
              <a:t>Актуализированный состав ФУМО ВО (утвержденный председателем ФУМО и с реквизитами утверждения).</a:t>
            </a:r>
          </a:p>
          <a:p>
            <a:pPr marL="0" indent="982663" algn="just">
              <a:spcBef>
                <a:spcPts val="0"/>
              </a:spcBef>
              <a:buFont typeface="Wingdings" panose="05000000000000000000" pitchFamily="2" charset="2"/>
              <a:buChar char="ü"/>
            </a:pPr>
            <a:r>
              <a:rPr lang="ru-RU" sz="3700" dirty="0">
                <a:latin typeface="Arial" panose="020B0604020202020204" pitchFamily="34" charset="0"/>
                <a:cs typeface="Arial" panose="020B0604020202020204" pitchFamily="34" charset="0"/>
              </a:rPr>
              <a:t>Актуализированную структуру ФУМО ВО и составы созданных органов ФУМО ВО.</a:t>
            </a:r>
          </a:p>
          <a:p>
            <a:pPr marL="1885950" indent="0" algn="just">
              <a:spcBef>
                <a:spcPts val="0"/>
              </a:spcBef>
              <a:buNone/>
            </a:pPr>
            <a:r>
              <a:rPr lang="ru-RU" sz="3700" i="1" dirty="0">
                <a:latin typeface="Arial" panose="020B0604020202020204" pitchFamily="34" charset="0"/>
                <a:cs typeface="Arial" panose="020B0604020202020204" pitchFamily="34" charset="0"/>
              </a:rPr>
              <a:t>При возможности, в копию писем с документами поставить Денисову Д.А. (e-</a:t>
            </a:r>
            <a:r>
              <a:rPr lang="ru-RU" sz="3700" i="1" dirty="0" err="1">
                <a:latin typeface="Arial" panose="020B0604020202020204" pitchFamily="34" charset="0"/>
                <a:cs typeface="Arial" panose="020B0604020202020204" pitchFamily="34" charset="0"/>
              </a:rPr>
              <a:t>mail</a:t>
            </a:r>
            <a:r>
              <a:rPr lang="ru-RU" sz="3700" i="1" dirty="0">
                <a:latin typeface="Arial" panose="020B0604020202020204" pitchFamily="34" charset="0"/>
                <a:cs typeface="Arial" panose="020B0604020202020204" pitchFamily="34" charset="0"/>
              </a:rPr>
              <a:t>: </a:t>
            </a:r>
            <a:r>
              <a:rPr lang="ru-RU" sz="3700" i="1" dirty="0">
                <a:solidFill>
                  <a:srgbClr val="0000FF"/>
                </a:solidFill>
                <a:latin typeface="Arial" panose="020B0604020202020204" pitchFamily="34" charset="0"/>
                <a:cs typeface="Arial" panose="020B0604020202020204" pitchFamily="34" charset="0"/>
              </a:rPr>
              <a:t>DenisovaDA@mgupp.ru</a:t>
            </a:r>
            <a:r>
              <a:rPr lang="ru-RU" sz="3700" i="1" dirty="0">
                <a:latin typeface="Arial" panose="020B0604020202020204" pitchFamily="34" charset="0"/>
                <a:cs typeface="Arial" panose="020B0604020202020204" pitchFamily="34" charset="0"/>
              </a:rPr>
              <a:t>).</a:t>
            </a:r>
          </a:p>
          <a:p>
            <a:pPr marL="0" indent="982663" algn="just">
              <a:spcBef>
                <a:spcPts val="0"/>
              </a:spcBef>
              <a:buNone/>
            </a:pPr>
            <a:r>
              <a:rPr lang="ru-RU" sz="3700" dirty="0">
                <a:latin typeface="Arial" panose="020B0604020202020204" pitchFamily="34" charset="0"/>
                <a:cs typeface="Arial" panose="020B0604020202020204" pitchFamily="34" charset="0"/>
              </a:rPr>
              <a:t>2. При подготовке плана деятельности ФУМО ВО на следующий календарный год (2022) отражать планируемые мероприятия в соответствии с направлениями деятельности по Положению о ФУМО ВО.</a:t>
            </a:r>
          </a:p>
          <a:p>
            <a:pPr marL="0" indent="982663" algn="just">
              <a:spcBef>
                <a:spcPts val="0"/>
              </a:spcBef>
              <a:buNone/>
            </a:pPr>
            <a:r>
              <a:rPr lang="ru-RU" sz="3700" dirty="0">
                <a:latin typeface="Arial" panose="020B0604020202020204" pitchFamily="34" charset="0"/>
                <a:cs typeface="Arial" panose="020B0604020202020204" pitchFamily="34" charset="0"/>
              </a:rPr>
              <a:t>3. При подготовке отчета о деятельности ФУМО ВО за этот календарный год (2021) отражать результаты мероприятий в соответствии с направлениями деятельности по Положению о ФУМО ВО.</a:t>
            </a:r>
          </a:p>
          <a:p>
            <a:pPr marL="0" indent="982663" algn="just">
              <a:spcBef>
                <a:spcPts val="0"/>
              </a:spcBef>
              <a:buNone/>
            </a:pPr>
            <a:r>
              <a:rPr lang="ru-RU" sz="3700" dirty="0">
                <a:latin typeface="Arial" panose="020B0604020202020204" pitchFamily="34" charset="0"/>
                <a:cs typeface="Arial" panose="020B0604020202020204" pitchFamily="34" charset="0"/>
              </a:rPr>
              <a:t>4. Направить в Минобрнауки России для последующего размещения на официальной странице ФУМО сайта </a:t>
            </a:r>
            <a:r>
              <a:rPr lang="en-US" sz="3700" dirty="0">
                <a:solidFill>
                  <a:srgbClr val="0000FF"/>
                </a:solidFill>
                <a:latin typeface="Arial" panose="020B0604020202020204" pitchFamily="34" charset="0"/>
                <a:cs typeface="Arial" panose="020B0604020202020204" pitchFamily="34" charset="0"/>
              </a:rPr>
              <a:t>http://fgosvo.ru/</a:t>
            </a:r>
            <a:r>
              <a:rPr lang="ru-RU" sz="3700" dirty="0">
                <a:latin typeface="Arial" panose="020B0604020202020204" pitchFamily="34" charset="0"/>
                <a:cs typeface="Arial" panose="020B0604020202020204" pitchFamily="34" charset="0"/>
              </a:rPr>
              <a:t>:</a:t>
            </a:r>
          </a:p>
          <a:p>
            <a:pPr marL="0" indent="982663" algn="just">
              <a:spcBef>
                <a:spcPts val="0"/>
              </a:spcBef>
              <a:buFont typeface="Wingdings" panose="05000000000000000000" pitchFamily="2" charset="2"/>
              <a:buChar char="ü"/>
            </a:pPr>
            <a:r>
              <a:rPr lang="ru-RU" sz="3700" dirty="0">
                <a:latin typeface="Arial" panose="020B0604020202020204" pitchFamily="34" charset="0"/>
                <a:cs typeface="Arial" panose="020B0604020202020204" pitchFamily="34" charset="0"/>
              </a:rPr>
              <a:t>до конца 2021 года – план деятельности ФУМО ВО на следующий календарный год (2022);</a:t>
            </a:r>
          </a:p>
          <a:p>
            <a:pPr marL="0" indent="982663" algn="just">
              <a:spcBef>
                <a:spcPts val="0"/>
              </a:spcBef>
              <a:buFont typeface="Wingdings" panose="05000000000000000000" pitchFamily="2" charset="2"/>
              <a:buChar char="ü"/>
            </a:pPr>
            <a:r>
              <a:rPr lang="ru-RU" sz="3700" dirty="0">
                <a:latin typeface="Arial" panose="020B0604020202020204" pitchFamily="34" charset="0"/>
                <a:cs typeface="Arial" panose="020B0604020202020204" pitchFamily="34" charset="0"/>
              </a:rPr>
              <a:t>до 01.03.2022 - отчета о деятельности ФУМО ВО за прошедший календарный год (2021). </a:t>
            </a:r>
          </a:p>
        </p:txBody>
      </p:sp>
      <p:sp>
        <p:nvSpPr>
          <p:cNvPr id="4" name="Номер слайда 3">
            <a:extLst>
              <a:ext uri="{FF2B5EF4-FFF2-40B4-BE49-F238E27FC236}">
                <a16:creationId xmlns:a16="http://schemas.microsoft.com/office/drawing/2014/main" id="{FE1EC2E4-3909-4CFC-9A27-92D593CF9170}"/>
              </a:ext>
            </a:extLst>
          </p:cNvPr>
          <p:cNvSpPr>
            <a:spLocks noGrp="1"/>
          </p:cNvSpPr>
          <p:nvPr>
            <p:ph type="sldNum" sz="quarter" idx="2"/>
          </p:nvPr>
        </p:nvSpPr>
        <p:spPr>
          <a:xfrm>
            <a:off x="11390067" y="15621616"/>
            <a:ext cx="358672" cy="681836"/>
          </a:xfrm>
        </p:spPr>
        <p:txBody>
          <a:bodyPr/>
          <a:lstStyle/>
          <a:p>
            <a:fld id="{86CB4B4D-7CA3-9044-876B-883B54F8677D}" type="slidenum">
              <a:rPr lang="ru-RU" sz="3600" b="1" smtClean="0">
                <a:solidFill>
                  <a:schemeClr val="bg1"/>
                </a:solidFill>
                <a:latin typeface="Times New Roman" panose="02020603050405020304" pitchFamily="18" charset="0"/>
                <a:cs typeface="Times New Roman" panose="02020603050405020304" pitchFamily="18" charset="0"/>
              </a:rPr>
              <a:pPr/>
              <a:t>16</a:t>
            </a:fld>
            <a:endParaRPr lang="ru-RU" sz="36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68212055"/>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Заголовок"/>
          <p:cNvSpPr txBox="1">
            <a:spLocks noGrp="1"/>
          </p:cNvSpPr>
          <p:nvPr>
            <p:ph type="ctrTitle"/>
          </p:nvPr>
        </p:nvSpPr>
        <p:spPr>
          <a:prstGeom prst="rect">
            <a:avLst/>
          </a:prstGeom>
        </p:spPr>
        <p:txBody>
          <a:bodyPr/>
          <a:lstStyle/>
          <a:p>
            <a:endParaRPr/>
          </a:p>
        </p:txBody>
      </p:sp>
      <p:sp>
        <p:nvSpPr>
          <p:cNvPr id="120" name="Основной текст"/>
          <p:cNvSpPr txBox="1">
            <a:spLocks noGrp="1"/>
          </p:cNvSpPr>
          <p:nvPr>
            <p:ph type="subTitle" sz="quarter" idx="1"/>
          </p:nvPr>
        </p:nvSpPr>
        <p:spPr>
          <a:prstGeom prst="rect">
            <a:avLst/>
          </a:prstGeom>
        </p:spPr>
        <p:txBody>
          <a:bodyPr/>
          <a:lstStyle/>
          <a:p>
            <a:endParaRPr/>
          </a:p>
        </p:txBody>
      </p:sp>
      <p:pic>
        <p:nvPicPr>
          <p:cNvPr id="121" name="00-Title-print.jpg" descr="00-Title-print.jpg"/>
          <p:cNvPicPr>
            <a:picLocks noChangeAspect="1"/>
          </p:cNvPicPr>
          <p:nvPr/>
        </p:nvPicPr>
        <p:blipFill>
          <a:blip r:embed="rId3" cstate="print"/>
          <a:stretch>
            <a:fillRect/>
          </a:stretch>
        </p:blipFill>
        <p:spPr>
          <a:xfrm>
            <a:off x="48530" y="-12600"/>
            <a:ext cx="22733000" cy="16205200"/>
          </a:xfrm>
          <a:prstGeom prst="rect">
            <a:avLst/>
          </a:prstGeom>
          <a:ln w="3175">
            <a:miter lim="400000"/>
          </a:ln>
        </p:spPr>
      </p:pic>
      <p:sp>
        <p:nvSpPr>
          <p:cNvPr id="122" name="Название презентации"/>
          <p:cNvSpPr txBox="1"/>
          <p:nvPr/>
        </p:nvSpPr>
        <p:spPr>
          <a:xfrm>
            <a:off x="2483282" y="6792926"/>
            <a:ext cx="18388273" cy="3451825"/>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63301" tIns="63301" rIns="63301" bIns="63301" anchor="ctr">
            <a:spAutoFit/>
          </a:bodyPr>
          <a:lstStyle>
            <a:lvl1pPr>
              <a:defRPr sz="9800">
                <a:solidFill>
                  <a:srgbClr val="FFFFFF"/>
                </a:solidFill>
              </a:defRPr>
            </a:lvl1pPr>
          </a:lstStyle>
          <a:p>
            <a:r>
              <a:rPr lang="ru-RU" sz="7200" dirty="0">
                <a:latin typeface="Arial" panose="020B0604020202020204" pitchFamily="34" charset="0"/>
                <a:cs typeface="Arial" panose="020B0604020202020204" pitchFamily="34" charset="0"/>
              </a:rPr>
              <a:t>О разработке примерных основных образовательных программ высшего образования</a:t>
            </a:r>
            <a:endParaRPr sz="7200" dirty="0">
              <a:latin typeface="Arial" panose="020B0604020202020204" pitchFamily="34" charset="0"/>
              <a:cs typeface="Arial" panose="020B0604020202020204" pitchFamily="34" charset="0"/>
            </a:endParaRPr>
          </a:p>
        </p:txBody>
      </p:sp>
      <p:sp>
        <p:nvSpPr>
          <p:cNvPr id="123" name="Фамилия И.О…"/>
          <p:cNvSpPr txBox="1"/>
          <p:nvPr/>
        </p:nvSpPr>
        <p:spPr>
          <a:xfrm>
            <a:off x="9998348" y="12672950"/>
            <a:ext cx="13040125" cy="1482055"/>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63301" tIns="63301" rIns="63301" bIns="63301" anchor="ctr">
            <a:spAutoFit/>
          </a:bodyPr>
          <a:lstStyle/>
          <a:p>
            <a:pPr algn="l">
              <a:defRPr sz="4800">
                <a:solidFill>
                  <a:srgbClr val="FFFFFF"/>
                </a:solidFill>
              </a:defRPr>
            </a:pPr>
            <a:r>
              <a:rPr lang="ru-RU" sz="4400" dirty="0">
                <a:latin typeface="Arial" panose="020B0604020202020204" pitchFamily="34" charset="0"/>
                <a:cs typeface="Arial" panose="020B0604020202020204" pitchFamily="34" charset="0"/>
              </a:rPr>
              <a:t>Докладчик – Денисова Диана Аркадьевна</a:t>
            </a:r>
          </a:p>
          <a:p>
            <a:pPr algn="l">
              <a:defRPr sz="4800">
                <a:solidFill>
                  <a:srgbClr val="FFFFFF"/>
                </a:solidFill>
              </a:defRPr>
            </a:pPr>
            <a:r>
              <a:rPr lang="ru-RU" sz="4400" dirty="0">
                <a:latin typeface="Arial" panose="020B0604020202020204" pitchFamily="34" charset="0"/>
                <a:cs typeface="Arial" panose="020B0604020202020204" pitchFamily="34" charset="0"/>
              </a:rPr>
              <a:t>канд. </a:t>
            </a:r>
            <a:r>
              <a:rPr lang="ru-RU" sz="4400" dirty="0" err="1">
                <a:latin typeface="Arial" panose="020B0604020202020204" pitchFamily="34" charset="0"/>
                <a:cs typeface="Arial" panose="020B0604020202020204" pitchFamily="34" charset="0"/>
              </a:rPr>
              <a:t>техн</a:t>
            </a:r>
            <a:r>
              <a:rPr lang="ru-RU" sz="4400" dirty="0">
                <a:latin typeface="Arial" panose="020B0604020202020204" pitchFamily="34" charset="0"/>
                <a:cs typeface="Arial" panose="020B0604020202020204" pitchFamily="34" charset="0"/>
              </a:rPr>
              <a:t>. наук, доцент</a:t>
            </a:r>
            <a:endParaRPr sz="4400" dirty="0">
              <a:latin typeface="Arial" panose="020B0604020202020204" pitchFamily="34" charset="0"/>
              <a:cs typeface="Arial" panose="020B0604020202020204" pitchFamily="34" charset="0"/>
            </a:endParaRPr>
          </a:p>
        </p:txBody>
      </p:sp>
      <p:sp>
        <p:nvSpPr>
          <p:cNvPr id="7" name="Фамилия И.О…">
            <a:extLst>
              <a:ext uri="{FF2B5EF4-FFF2-40B4-BE49-F238E27FC236}">
                <a16:creationId xmlns:a16="http://schemas.microsoft.com/office/drawing/2014/main" id="{8F1AB4F8-1932-443B-A7CC-21E57A09A299}"/>
              </a:ext>
            </a:extLst>
          </p:cNvPr>
          <p:cNvSpPr txBox="1"/>
          <p:nvPr/>
        </p:nvSpPr>
        <p:spPr>
          <a:xfrm>
            <a:off x="493292" y="15232542"/>
            <a:ext cx="7194521" cy="743391"/>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63301" tIns="63301" rIns="63301" bIns="63301" anchor="ctr">
            <a:spAutoFit/>
          </a:bodyPr>
          <a:lstStyle/>
          <a:p>
            <a:pPr algn="l">
              <a:defRPr sz="4800">
                <a:solidFill>
                  <a:srgbClr val="FFFFFF"/>
                </a:solidFill>
              </a:defRPr>
            </a:pPr>
            <a:r>
              <a:rPr lang="ru-RU" sz="4000" dirty="0">
                <a:latin typeface="Arial" panose="020B0604020202020204" pitchFamily="34" charset="0"/>
                <a:cs typeface="Arial" panose="020B0604020202020204" pitchFamily="34" charset="0"/>
              </a:rPr>
              <a:t>Вебинар от 20.10.2021</a:t>
            </a:r>
            <a:endParaRPr sz="4000" dirty="0">
              <a:latin typeface="Arial" panose="020B0604020202020204" pitchFamily="34" charset="0"/>
              <a:cs typeface="Arial" panose="020B0604020202020204" pitchFamily="34" charset="0"/>
            </a:endParaRPr>
          </a:p>
        </p:txBody>
      </p:sp>
      <p:sp>
        <p:nvSpPr>
          <p:cNvPr id="8" name="Название презентации">
            <a:extLst>
              <a:ext uri="{FF2B5EF4-FFF2-40B4-BE49-F238E27FC236}">
                <a16:creationId xmlns:a16="http://schemas.microsoft.com/office/drawing/2014/main" id="{DE97E328-7E64-49BC-8888-B518C8A9ADFA}"/>
              </a:ext>
            </a:extLst>
          </p:cNvPr>
          <p:cNvSpPr txBox="1"/>
          <p:nvPr/>
        </p:nvSpPr>
        <p:spPr>
          <a:xfrm>
            <a:off x="140958" y="4021127"/>
            <a:ext cx="22558916" cy="1605166"/>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63301" tIns="63301" rIns="63301" bIns="63301" anchor="ctr">
            <a:spAutoFit/>
          </a:bodyPr>
          <a:lstStyle>
            <a:lvl1pPr>
              <a:defRPr sz="9800">
                <a:solidFill>
                  <a:srgbClr val="FFFFFF"/>
                </a:solidFill>
              </a:defRPr>
            </a:lvl1pPr>
          </a:lstStyle>
          <a:p>
            <a:r>
              <a:rPr lang="ru-RU" sz="4800" dirty="0">
                <a:latin typeface="Arial" panose="020B0604020202020204" pitchFamily="34" charset="0"/>
                <a:cs typeface="Arial" panose="020B0604020202020204" pitchFamily="34" charset="0"/>
              </a:rPr>
              <a:t>Серия вебинаров, по актуальным вопросам деятельности ФУМО в сфере ВО</a:t>
            </a:r>
          </a:p>
        </p:txBody>
      </p:sp>
    </p:spTree>
    <p:extLst>
      <p:ext uri="{BB962C8B-B14F-4D97-AF65-F5344CB8AC3E}">
        <p14:creationId xmlns:p14="http://schemas.microsoft.com/office/powerpoint/2010/main" val="3442306604"/>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01-Slide-compressed.jpg" descr="01-Slide-compressed.jpg">
            <a:extLst>
              <a:ext uri="{FF2B5EF4-FFF2-40B4-BE49-F238E27FC236}">
                <a16:creationId xmlns:a16="http://schemas.microsoft.com/office/drawing/2014/main" id="{683C9518-96EC-479D-866A-EDD9A0B0DE0F}"/>
              </a:ext>
            </a:extLst>
          </p:cNvPr>
          <p:cNvPicPr>
            <a:picLocks noChangeAspect="1"/>
          </p:cNvPicPr>
          <p:nvPr/>
        </p:nvPicPr>
        <p:blipFill>
          <a:blip r:embed="rId3">
            <a:extLst/>
          </a:blip>
          <a:stretch>
            <a:fillRect/>
          </a:stretch>
        </p:blipFill>
        <p:spPr>
          <a:xfrm>
            <a:off x="0" y="0"/>
            <a:ext cx="22946667" cy="16205200"/>
          </a:xfrm>
          <a:prstGeom prst="rect">
            <a:avLst/>
          </a:prstGeom>
          <a:ln w="3175">
            <a:miter lim="400000"/>
          </a:ln>
        </p:spPr>
      </p:pic>
      <p:sp>
        <p:nvSpPr>
          <p:cNvPr id="3" name="Текст 2">
            <a:extLst>
              <a:ext uri="{FF2B5EF4-FFF2-40B4-BE49-F238E27FC236}">
                <a16:creationId xmlns:a16="http://schemas.microsoft.com/office/drawing/2014/main" id="{B1FA97C9-F51A-4F00-9FBD-3628E4B53562}"/>
              </a:ext>
            </a:extLst>
          </p:cNvPr>
          <p:cNvSpPr>
            <a:spLocks noGrp="1"/>
          </p:cNvSpPr>
          <p:nvPr>
            <p:ph type="body" sz="half" idx="1"/>
          </p:nvPr>
        </p:nvSpPr>
        <p:spPr>
          <a:xfrm>
            <a:off x="340624" y="2035788"/>
            <a:ext cx="22383724" cy="1674324"/>
          </a:xfrm>
        </p:spPr>
        <p:txBody>
          <a:bodyPr anchor="t">
            <a:noAutofit/>
          </a:bodyPr>
          <a:lstStyle/>
          <a:p>
            <a:pPr marL="0" indent="982663" algn="just">
              <a:lnSpc>
                <a:spcPct val="120000"/>
              </a:lnSpc>
              <a:spcBef>
                <a:spcPts val="0"/>
              </a:spcBef>
              <a:buNone/>
            </a:pPr>
            <a:r>
              <a:rPr lang="ru-RU" sz="3600" dirty="0">
                <a:solidFill>
                  <a:schemeClr val="tx1"/>
                </a:solidFill>
                <a:latin typeface="Arial" panose="020B0604020202020204" pitchFamily="34" charset="0"/>
                <a:cs typeface="Arial" panose="020B0604020202020204" pitchFamily="34" charset="0"/>
              </a:rPr>
              <a:t>Организация разработки и проведения экспертизы проектов примерных образовательных программ высшего образования</a:t>
            </a:r>
            <a:endParaRPr lang="ru-RU" sz="3600" dirty="0">
              <a:latin typeface="Arial" panose="020B0604020202020204" pitchFamily="34" charset="0"/>
              <a:cs typeface="Arial" panose="020B0604020202020204" pitchFamily="34" charset="0"/>
            </a:endParaRPr>
          </a:p>
        </p:txBody>
      </p:sp>
      <p:sp>
        <p:nvSpPr>
          <p:cNvPr id="4" name="Номер слайда 3">
            <a:extLst>
              <a:ext uri="{FF2B5EF4-FFF2-40B4-BE49-F238E27FC236}">
                <a16:creationId xmlns:a16="http://schemas.microsoft.com/office/drawing/2014/main" id="{FE1EC2E4-3909-4CFC-9A27-92D593CF9170}"/>
              </a:ext>
            </a:extLst>
          </p:cNvPr>
          <p:cNvSpPr>
            <a:spLocks noGrp="1"/>
          </p:cNvSpPr>
          <p:nvPr>
            <p:ph type="sldNum" sz="quarter" idx="2"/>
          </p:nvPr>
        </p:nvSpPr>
        <p:spPr>
          <a:xfrm>
            <a:off x="11390067" y="15621616"/>
            <a:ext cx="358672" cy="681836"/>
          </a:xfrm>
        </p:spPr>
        <p:txBody>
          <a:bodyPr/>
          <a:lstStyle/>
          <a:p>
            <a:fld id="{86CB4B4D-7CA3-9044-876B-883B54F8677D}" type="slidenum">
              <a:rPr lang="ru-RU" sz="3600" b="1" smtClean="0">
                <a:solidFill>
                  <a:schemeClr val="bg1"/>
                </a:solidFill>
                <a:latin typeface="Times New Roman" panose="02020603050405020304" pitchFamily="18" charset="0"/>
                <a:cs typeface="Times New Roman" panose="02020603050405020304" pitchFamily="18" charset="0"/>
              </a:rPr>
              <a:pPr/>
              <a:t>18</a:t>
            </a:fld>
            <a:endParaRPr lang="ru-RU" sz="3600" b="1" dirty="0">
              <a:solidFill>
                <a:schemeClr val="bg1"/>
              </a:solidFill>
              <a:latin typeface="Times New Roman" panose="02020603050405020304" pitchFamily="18" charset="0"/>
              <a:cs typeface="Times New Roman" panose="02020603050405020304" pitchFamily="18" charset="0"/>
            </a:endParaRPr>
          </a:p>
        </p:txBody>
      </p:sp>
      <p:pic>
        <p:nvPicPr>
          <p:cNvPr id="6" name="Рисунок 5">
            <a:extLst>
              <a:ext uri="{FF2B5EF4-FFF2-40B4-BE49-F238E27FC236}">
                <a16:creationId xmlns:a16="http://schemas.microsoft.com/office/drawing/2014/main" id="{3B861DF5-D48A-45A7-ABC2-573282AE0F80}"/>
              </a:ext>
            </a:extLst>
          </p:cNvPr>
          <p:cNvPicPr>
            <a:picLocks noChangeAspect="1"/>
          </p:cNvPicPr>
          <p:nvPr/>
        </p:nvPicPr>
        <p:blipFill rotWithShape="1">
          <a:blip r:embed="rId4"/>
          <a:srcRect l="18011" t="13231" r="15854" b="53641"/>
          <a:stretch/>
        </p:blipFill>
        <p:spPr>
          <a:xfrm>
            <a:off x="13272588" y="2872950"/>
            <a:ext cx="9424772" cy="5631331"/>
          </a:xfrm>
          <a:prstGeom prst="rect">
            <a:avLst/>
          </a:prstGeom>
        </p:spPr>
      </p:pic>
      <p:sp>
        <p:nvSpPr>
          <p:cNvPr id="7" name="Текст 2">
            <a:extLst>
              <a:ext uri="{FF2B5EF4-FFF2-40B4-BE49-F238E27FC236}">
                <a16:creationId xmlns:a16="http://schemas.microsoft.com/office/drawing/2014/main" id="{BFEE0544-5042-43ED-9FCB-5FF5104F64C9}"/>
              </a:ext>
            </a:extLst>
          </p:cNvPr>
          <p:cNvSpPr txBox="1">
            <a:spLocks/>
          </p:cNvSpPr>
          <p:nvPr/>
        </p:nvSpPr>
        <p:spPr>
          <a:xfrm>
            <a:off x="596710" y="3754564"/>
            <a:ext cx="11667063" cy="5356148"/>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3301" tIns="63301" rIns="63301" bIns="63301" anchor="t">
            <a:noAutofit/>
          </a:bodyPr>
          <a:lstStyle>
            <a:lvl1pPr marL="666750" marR="0" indent="-666750" algn="l" defTabSz="970623" rtl="0" latinLnBrk="0">
              <a:lnSpc>
                <a:spcPct val="100000"/>
              </a:lnSpc>
              <a:spcBef>
                <a:spcPts val="6900"/>
              </a:spcBef>
              <a:spcAft>
                <a:spcPts val="0"/>
              </a:spcAft>
              <a:buClrTx/>
              <a:buSzPct val="145000"/>
              <a:buFontTx/>
              <a:buChar char="•"/>
              <a:tabLst/>
              <a:defRPr sz="4800" b="0" i="0" u="none" strike="noStrike" cap="none" spc="0" baseline="0">
                <a:solidFill>
                  <a:srgbClr val="000000"/>
                </a:solidFill>
                <a:uFillTx/>
                <a:latin typeface="Helvetica Neue"/>
                <a:ea typeface="Helvetica Neue"/>
                <a:cs typeface="Helvetica Neue"/>
                <a:sym typeface="Helvetica Neue"/>
              </a:defRPr>
            </a:lvl1pPr>
            <a:lvl2pPr marL="1111250" marR="0" indent="-666750" algn="l" defTabSz="970623" rtl="0" latinLnBrk="0">
              <a:lnSpc>
                <a:spcPct val="100000"/>
              </a:lnSpc>
              <a:spcBef>
                <a:spcPts val="6900"/>
              </a:spcBef>
              <a:spcAft>
                <a:spcPts val="0"/>
              </a:spcAft>
              <a:buClrTx/>
              <a:buSzPct val="145000"/>
              <a:buFontTx/>
              <a:buChar char="•"/>
              <a:tabLst/>
              <a:defRPr sz="4800" b="0" i="0" u="none" strike="noStrike" cap="none" spc="0" baseline="0">
                <a:solidFill>
                  <a:srgbClr val="000000"/>
                </a:solidFill>
                <a:uFillTx/>
                <a:latin typeface="Helvetica Neue"/>
                <a:ea typeface="Helvetica Neue"/>
                <a:cs typeface="Helvetica Neue"/>
                <a:sym typeface="Helvetica Neue"/>
              </a:defRPr>
            </a:lvl2pPr>
            <a:lvl3pPr marL="1555750" marR="0" indent="-666750" algn="l" defTabSz="970623" rtl="0" latinLnBrk="0">
              <a:lnSpc>
                <a:spcPct val="100000"/>
              </a:lnSpc>
              <a:spcBef>
                <a:spcPts val="6900"/>
              </a:spcBef>
              <a:spcAft>
                <a:spcPts val="0"/>
              </a:spcAft>
              <a:buClrTx/>
              <a:buSzPct val="145000"/>
              <a:buFontTx/>
              <a:buChar char="•"/>
              <a:tabLst/>
              <a:defRPr sz="4800" b="0" i="0" u="none" strike="noStrike" cap="none" spc="0" baseline="0">
                <a:solidFill>
                  <a:srgbClr val="000000"/>
                </a:solidFill>
                <a:uFillTx/>
                <a:latin typeface="Helvetica Neue"/>
                <a:ea typeface="Helvetica Neue"/>
                <a:cs typeface="Helvetica Neue"/>
                <a:sym typeface="Helvetica Neue"/>
              </a:defRPr>
            </a:lvl3pPr>
            <a:lvl4pPr marL="2000250" marR="0" indent="-666750" algn="l" defTabSz="970623" rtl="0" latinLnBrk="0">
              <a:lnSpc>
                <a:spcPct val="100000"/>
              </a:lnSpc>
              <a:spcBef>
                <a:spcPts val="6900"/>
              </a:spcBef>
              <a:spcAft>
                <a:spcPts val="0"/>
              </a:spcAft>
              <a:buClrTx/>
              <a:buSzPct val="145000"/>
              <a:buFontTx/>
              <a:buChar char="•"/>
              <a:tabLst/>
              <a:defRPr sz="4800" b="0" i="0" u="none" strike="noStrike" cap="none" spc="0" baseline="0">
                <a:solidFill>
                  <a:srgbClr val="000000"/>
                </a:solidFill>
                <a:uFillTx/>
                <a:latin typeface="Helvetica Neue"/>
                <a:ea typeface="Helvetica Neue"/>
                <a:cs typeface="Helvetica Neue"/>
                <a:sym typeface="Helvetica Neue"/>
              </a:defRPr>
            </a:lvl4pPr>
            <a:lvl5pPr marL="2444750" marR="0" indent="-666750" algn="l" defTabSz="970623" rtl="0" latinLnBrk="0">
              <a:lnSpc>
                <a:spcPct val="100000"/>
              </a:lnSpc>
              <a:spcBef>
                <a:spcPts val="6900"/>
              </a:spcBef>
              <a:spcAft>
                <a:spcPts val="0"/>
              </a:spcAft>
              <a:buClrTx/>
              <a:buSzPct val="145000"/>
              <a:buFontTx/>
              <a:buChar char="•"/>
              <a:tabLst/>
              <a:defRPr sz="4800" b="0" i="0" u="none" strike="noStrike" cap="none" spc="0" baseline="0">
                <a:solidFill>
                  <a:srgbClr val="000000"/>
                </a:solidFill>
                <a:uFillTx/>
                <a:latin typeface="Helvetica Neue"/>
                <a:ea typeface="Helvetica Neue"/>
                <a:cs typeface="Helvetica Neue"/>
                <a:sym typeface="Helvetica Neue"/>
              </a:defRPr>
            </a:lvl5pPr>
            <a:lvl6pPr marL="0" marR="0" indent="355600" algn="ctr" defTabSz="970623" rtl="0" latinLnBrk="0">
              <a:lnSpc>
                <a:spcPct val="100000"/>
              </a:lnSpc>
              <a:spcBef>
                <a:spcPts val="0"/>
              </a:spcBef>
              <a:spcAft>
                <a:spcPts val="0"/>
              </a:spcAft>
              <a:buClrTx/>
              <a:buSzTx/>
              <a:buFontTx/>
              <a:buNone/>
              <a:tabLst/>
              <a:defRPr sz="5800" b="0" i="0" u="none" strike="noStrike" cap="none" spc="0" baseline="0">
                <a:solidFill>
                  <a:srgbClr val="000000"/>
                </a:solidFill>
                <a:uFillTx/>
                <a:latin typeface="Helvetica Neue"/>
                <a:ea typeface="Helvetica Neue"/>
                <a:cs typeface="Helvetica Neue"/>
                <a:sym typeface="Helvetica Neue"/>
              </a:defRPr>
            </a:lvl6pPr>
            <a:lvl7pPr marL="0" marR="0" indent="711200" algn="ctr" defTabSz="970623" rtl="0" latinLnBrk="0">
              <a:lnSpc>
                <a:spcPct val="100000"/>
              </a:lnSpc>
              <a:spcBef>
                <a:spcPts val="0"/>
              </a:spcBef>
              <a:spcAft>
                <a:spcPts val="0"/>
              </a:spcAft>
              <a:buClrTx/>
              <a:buSzTx/>
              <a:buFontTx/>
              <a:buNone/>
              <a:tabLst/>
              <a:defRPr sz="5800" b="0" i="0" u="none" strike="noStrike" cap="none" spc="0" baseline="0">
                <a:solidFill>
                  <a:srgbClr val="000000"/>
                </a:solidFill>
                <a:uFillTx/>
                <a:latin typeface="Helvetica Neue"/>
                <a:ea typeface="Helvetica Neue"/>
                <a:cs typeface="Helvetica Neue"/>
                <a:sym typeface="Helvetica Neue"/>
              </a:defRPr>
            </a:lvl7pPr>
            <a:lvl8pPr marL="0" marR="0" indent="1066800" algn="ctr" defTabSz="970623" rtl="0" latinLnBrk="0">
              <a:lnSpc>
                <a:spcPct val="100000"/>
              </a:lnSpc>
              <a:spcBef>
                <a:spcPts val="0"/>
              </a:spcBef>
              <a:spcAft>
                <a:spcPts val="0"/>
              </a:spcAft>
              <a:buClrTx/>
              <a:buSzTx/>
              <a:buFontTx/>
              <a:buNone/>
              <a:tabLst/>
              <a:defRPr sz="5800" b="0" i="0" u="none" strike="noStrike" cap="none" spc="0" baseline="0">
                <a:solidFill>
                  <a:srgbClr val="000000"/>
                </a:solidFill>
                <a:uFillTx/>
                <a:latin typeface="Helvetica Neue"/>
                <a:ea typeface="Helvetica Neue"/>
                <a:cs typeface="Helvetica Neue"/>
                <a:sym typeface="Helvetica Neue"/>
              </a:defRPr>
            </a:lvl8pPr>
            <a:lvl9pPr marL="0" marR="0" indent="1422400" algn="ctr" defTabSz="970623" rtl="0" latinLnBrk="0">
              <a:lnSpc>
                <a:spcPct val="100000"/>
              </a:lnSpc>
              <a:spcBef>
                <a:spcPts val="0"/>
              </a:spcBef>
              <a:spcAft>
                <a:spcPts val="0"/>
              </a:spcAft>
              <a:buClrTx/>
              <a:buSzTx/>
              <a:buFontTx/>
              <a:buNone/>
              <a:tabLst/>
              <a:defRPr sz="5800" b="0" i="0" u="none" strike="noStrike" cap="none" spc="0" baseline="0">
                <a:solidFill>
                  <a:srgbClr val="000000"/>
                </a:solidFill>
                <a:uFillTx/>
                <a:latin typeface="Helvetica Neue"/>
                <a:ea typeface="Helvetica Neue"/>
                <a:cs typeface="Helvetica Neue"/>
                <a:sym typeface="Helvetica Neue"/>
              </a:defRPr>
            </a:lvl9pPr>
          </a:lstStyle>
          <a:p>
            <a:pPr marL="0" indent="982663" algn="just" hangingPunct="1">
              <a:lnSpc>
                <a:spcPct val="120000"/>
              </a:lnSpc>
              <a:spcBef>
                <a:spcPts val="0"/>
              </a:spcBef>
              <a:buFontTx/>
              <a:buNone/>
            </a:pPr>
            <a:r>
              <a:rPr lang="ru-RU" sz="3600" dirty="0">
                <a:solidFill>
                  <a:schemeClr val="tx1"/>
                </a:solidFill>
                <a:latin typeface="Arial" panose="020B0604020202020204" pitchFamily="34" charset="0"/>
                <a:cs typeface="Arial" panose="020B0604020202020204" pitchFamily="34" charset="0"/>
              </a:rPr>
              <a:t>Приказ Минобрнауки России от 24.02.2021 № 138 «Об утверждении Порядка разработки примерных основных образовательных программ высшего образования, проведения их экспертизы и ведения реестра примерных основных образовательных программ высшего образования»</a:t>
            </a:r>
          </a:p>
          <a:p>
            <a:pPr marL="0" indent="982663" algn="just" hangingPunct="1">
              <a:lnSpc>
                <a:spcPct val="120000"/>
              </a:lnSpc>
              <a:spcBef>
                <a:spcPts val="0"/>
              </a:spcBef>
              <a:buFontTx/>
              <a:buNone/>
            </a:pPr>
            <a:endParaRPr lang="ru-RU" sz="3600" dirty="0">
              <a:solidFill>
                <a:schemeClr val="tx1"/>
              </a:solidFill>
              <a:latin typeface="Arial" panose="020B0604020202020204" pitchFamily="34" charset="0"/>
              <a:cs typeface="Arial" panose="020B0604020202020204" pitchFamily="34" charset="0"/>
            </a:endParaRPr>
          </a:p>
          <a:p>
            <a:pPr marL="0" indent="982663" algn="just" hangingPunct="1">
              <a:lnSpc>
                <a:spcPct val="120000"/>
              </a:lnSpc>
              <a:spcBef>
                <a:spcPts val="0"/>
              </a:spcBef>
              <a:buFontTx/>
              <a:buNone/>
            </a:pPr>
            <a:endParaRPr lang="ru-RU" sz="3600" dirty="0">
              <a:latin typeface="Arial" panose="020B0604020202020204" pitchFamily="34" charset="0"/>
              <a:cs typeface="Arial" panose="020B0604020202020204" pitchFamily="34" charset="0"/>
            </a:endParaRPr>
          </a:p>
        </p:txBody>
      </p:sp>
      <p:sp>
        <p:nvSpPr>
          <p:cNvPr id="2" name="Прямоугольник 1">
            <a:extLst>
              <a:ext uri="{FF2B5EF4-FFF2-40B4-BE49-F238E27FC236}">
                <a16:creationId xmlns:a16="http://schemas.microsoft.com/office/drawing/2014/main" id="{23F44C0D-2261-465D-80EF-0E2EDFB908FF}"/>
              </a:ext>
            </a:extLst>
          </p:cNvPr>
          <p:cNvSpPr/>
          <p:nvPr/>
        </p:nvSpPr>
        <p:spPr>
          <a:xfrm>
            <a:off x="596710" y="8958370"/>
            <a:ext cx="21539580" cy="6186309"/>
          </a:xfrm>
          <a:prstGeom prst="rect">
            <a:avLst/>
          </a:prstGeom>
        </p:spPr>
        <p:txBody>
          <a:bodyPr wrap="square">
            <a:spAutoFit/>
          </a:bodyPr>
          <a:lstStyle/>
          <a:p>
            <a:pPr algn="just"/>
            <a:r>
              <a:rPr lang="ru-RU" b="0" dirty="0">
                <a:latin typeface="Arial" panose="020B0604020202020204" pitchFamily="34" charset="0"/>
                <a:ea typeface="Times New Roman" panose="02020603050405020304" pitchFamily="18" charset="0"/>
                <a:cs typeface="Arial" panose="020B0604020202020204" pitchFamily="34" charset="0"/>
              </a:rPr>
              <a:t>Настоящий приказ вступает в силу с даты вступления в силу </a:t>
            </a:r>
            <a:r>
              <a:rPr lang="ru-RU" b="0" dirty="0">
                <a:solidFill>
                  <a:srgbClr val="106BBE"/>
                </a:solidFill>
                <a:latin typeface="Arial" panose="020B0604020202020204" pitchFamily="34" charset="0"/>
                <a:ea typeface="Times New Roman" panose="02020603050405020304" pitchFamily="18" charset="0"/>
                <a:cs typeface="Arial" panose="020B0604020202020204" pitchFamily="34" charset="0"/>
                <a:hlinkClick r:id="rId5"/>
              </a:rPr>
              <a:t>приказа</a:t>
            </a:r>
            <a:r>
              <a:rPr lang="ru-RU" b="0" dirty="0">
                <a:latin typeface="Arial" panose="020B0604020202020204" pitchFamily="34" charset="0"/>
                <a:ea typeface="Times New Roman" panose="02020603050405020304" pitchFamily="18" charset="0"/>
                <a:cs typeface="Arial" panose="020B0604020202020204" pitchFamily="34" charset="0"/>
              </a:rPr>
              <a:t> </a:t>
            </a:r>
            <a:r>
              <a:rPr lang="ru-RU" b="0" dirty="0" err="1">
                <a:latin typeface="Arial" panose="020B0604020202020204" pitchFamily="34" charset="0"/>
                <a:ea typeface="Times New Roman" panose="02020603050405020304" pitchFamily="18" charset="0"/>
                <a:cs typeface="Arial" panose="020B0604020202020204" pitchFamily="34" charset="0"/>
              </a:rPr>
              <a:t>Минпросвещения</a:t>
            </a:r>
            <a:r>
              <a:rPr lang="ru-RU" b="0" dirty="0">
                <a:latin typeface="Arial" panose="020B0604020202020204" pitchFamily="34" charset="0"/>
                <a:ea typeface="Times New Roman" panose="02020603050405020304" pitchFamily="18" charset="0"/>
                <a:cs typeface="Arial" panose="020B0604020202020204" pitchFamily="34" charset="0"/>
              </a:rPr>
              <a:t> России и Минобрнауки России о признании утратившими силу приказов Минобрнауки России </a:t>
            </a:r>
            <a:r>
              <a:rPr lang="ru-RU" b="0" dirty="0">
                <a:solidFill>
                  <a:srgbClr val="106BBE"/>
                </a:solidFill>
                <a:latin typeface="Arial" panose="020B0604020202020204" pitchFamily="34" charset="0"/>
                <a:ea typeface="Times New Roman" panose="02020603050405020304" pitchFamily="18" charset="0"/>
                <a:cs typeface="Arial" panose="020B0604020202020204" pitchFamily="34" charset="0"/>
                <a:hlinkClick r:id="rId6"/>
              </a:rPr>
              <a:t>от 28 мая 2014 г. N 594</a:t>
            </a:r>
            <a:r>
              <a:rPr lang="ru-RU" b="0" dirty="0">
                <a:latin typeface="Arial" panose="020B0604020202020204" pitchFamily="34" charset="0"/>
                <a:ea typeface="Times New Roman" panose="02020603050405020304" pitchFamily="18" charset="0"/>
                <a:cs typeface="Arial" panose="020B0604020202020204" pitchFamily="34" charset="0"/>
              </a:rPr>
              <a:t> "Об утверждении Порядка разработки примерных основных образовательных программ, проведения их экспертизы и ведения реестра примерных основных образовательных программ", </a:t>
            </a:r>
            <a:r>
              <a:rPr lang="ru-RU" b="0" dirty="0">
                <a:solidFill>
                  <a:srgbClr val="106BBE"/>
                </a:solidFill>
                <a:latin typeface="Arial" panose="020B0604020202020204" pitchFamily="34" charset="0"/>
                <a:ea typeface="Times New Roman" panose="02020603050405020304" pitchFamily="18" charset="0"/>
                <a:cs typeface="Arial" panose="020B0604020202020204" pitchFamily="34" charset="0"/>
                <a:hlinkClick r:id="rId7"/>
              </a:rPr>
              <a:t>от 7 октября 2014 г. N 1307</a:t>
            </a:r>
            <a:r>
              <a:rPr lang="ru-RU" b="0" dirty="0">
                <a:latin typeface="Arial" panose="020B0604020202020204" pitchFamily="34" charset="0"/>
                <a:ea typeface="Times New Roman" panose="02020603050405020304" pitchFamily="18" charset="0"/>
                <a:cs typeface="Arial" panose="020B0604020202020204" pitchFamily="34" charset="0"/>
              </a:rPr>
              <a:t> "О внесении изменений в Порядок разработки примерных основных образовательных программ, проведения их экспертизы и ведения реестра примерных основных образовательных программ, утвержденный приказом Министерства образования и науки Российской Федерации от 28 мая 2014 г. N 594" и </a:t>
            </a:r>
            <a:r>
              <a:rPr lang="ru-RU" b="0" dirty="0">
                <a:solidFill>
                  <a:srgbClr val="106BBE"/>
                </a:solidFill>
                <a:latin typeface="Arial" panose="020B0604020202020204" pitchFamily="34" charset="0"/>
                <a:ea typeface="Times New Roman" panose="02020603050405020304" pitchFamily="18" charset="0"/>
                <a:cs typeface="Arial" panose="020B0604020202020204" pitchFamily="34" charset="0"/>
                <a:hlinkClick r:id="rId8"/>
              </a:rPr>
              <a:t>от 9 апреля 2015 г. N 387</a:t>
            </a:r>
            <a:r>
              <a:rPr lang="ru-RU" b="0" dirty="0">
                <a:latin typeface="Arial" panose="020B0604020202020204" pitchFamily="34" charset="0"/>
                <a:ea typeface="Times New Roman" panose="02020603050405020304" pitchFamily="18" charset="0"/>
                <a:cs typeface="Arial" panose="020B0604020202020204" pitchFamily="34" charset="0"/>
              </a:rPr>
              <a:t> "О внесении изменений в Порядок разработки примерных основных образовательных программ, проведения их экспертизы и ведения реестра примерных основных образовательных программ, утвержденный приказом Министерства образования и науки Российской Федерации от 28 мая 2014 г. N 594")</a:t>
            </a:r>
            <a:endParaRPr lang="ru-RU" b="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20713327"/>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01-Slide-compressed.jpg" descr="01-Slide-compressed.jpg">
            <a:extLst>
              <a:ext uri="{FF2B5EF4-FFF2-40B4-BE49-F238E27FC236}">
                <a16:creationId xmlns:a16="http://schemas.microsoft.com/office/drawing/2014/main" id="{683C9518-96EC-479D-866A-EDD9A0B0DE0F}"/>
              </a:ext>
            </a:extLst>
          </p:cNvPr>
          <p:cNvPicPr>
            <a:picLocks noChangeAspect="1"/>
          </p:cNvPicPr>
          <p:nvPr/>
        </p:nvPicPr>
        <p:blipFill>
          <a:blip r:embed="rId3">
            <a:extLst/>
          </a:blip>
          <a:stretch>
            <a:fillRect/>
          </a:stretch>
        </p:blipFill>
        <p:spPr>
          <a:xfrm>
            <a:off x="0" y="0"/>
            <a:ext cx="22946667" cy="16205200"/>
          </a:xfrm>
          <a:prstGeom prst="rect">
            <a:avLst/>
          </a:prstGeom>
          <a:ln w="3175">
            <a:miter lim="400000"/>
          </a:ln>
        </p:spPr>
      </p:pic>
      <p:sp>
        <p:nvSpPr>
          <p:cNvPr id="3" name="Текст 2">
            <a:extLst>
              <a:ext uri="{FF2B5EF4-FFF2-40B4-BE49-F238E27FC236}">
                <a16:creationId xmlns:a16="http://schemas.microsoft.com/office/drawing/2014/main" id="{B1FA97C9-F51A-4F00-9FBD-3628E4B53562}"/>
              </a:ext>
            </a:extLst>
          </p:cNvPr>
          <p:cNvSpPr>
            <a:spLocks noGrp="1"/>
          </p:cNvSpPr>
          <p:nvPr>
            <p:ph type="body" sz="half" idx="1"/>
          </p:nvPr>
        </p:nvSpPr>
        <p:spPr>
          <a:xfrm>
            <a:off x="925340" y="1981920"/>
            <a:ext cx="20530932" cy="12979580"/>
          </a:xfrm>
        </p:spPr>
        <p:txBody>
          <a:bodyPr anchor="t">
            <a:noAutofit/>
          </a:bodyPr>
          <a:lstStyle/>
          <a:p>
            <a:pPr marL="0" indent="982663" algn="just">
              <a:lnSpc>
                <a:spcPct val="120000"/>
              </a:lnSpc>
              <a:spcBef>
                <a:spcPts val="0"/>
              </a:spcBef>
              <a:buNone/>
            </a:pPr>
            <a:r>
              <a:rPr lang="ru-RU" sz="5400" dirty="0">
                <a:latin typeface="Arial" panose="020B0604020202020204" pitchFamily="34" charset="0"/>
                <a:cs typeface="Arial" panose="020B0604020202020204" pitchFamily="34" charset="0"/>
              </a:rPr>
              <a:t>В соответствии с Федеральным законом от 26.05.2021 № 144-ФЗ «О внесении изменений в Федеральный закон «Об образовании в Российской Федерации»: </a:t>
            </a:r>
            <a:r>
              <a:rPr lang="ru-RU" sz="5400" i="1" dirty="0">
                <a:latin typeface="Arial" panose="020B0604020202020204" pitchFamily="34" charset="0"/>
                <a:cs typeface="Arial" panose="020B0604020202020204" pitchFamily="34" charset="0"/>
              </a:rPr>
              <a:t>Организации, осуществляющие образовательную деятельность по имеющим государственную аккредитацию образовательным программам высшего образования (за исключением образовательных программ высшего образования, реализуемых на основе образовательных стандартов, утвержденных образовательными организациями высшего образования самостоятельно), разрабатывают образовательные программы в соответствии с федеральными государственными образовательными стандартами</a:t>
            </a:r>
            <a:r>
              <a:rPr lang="ru-RU" sz="5400" dirty="0">
                <a:latin typeface="Arial" panose="020B0604020202020204" pitchFamily="34" charset="0"/>
                <a:cs typeface="Arial" panose="020B0604020202020204" pitchFamily="34" charset="0"/>
              </a:rPr>
              <a:t>.</a:t>
            </a:r>
          </a:p>
          <a:p>
            <a:pPr marL="0" indent="982663" algn="just">
              <a:lnSpc>
                <a:spcPct val="120000"/>
              </a:lnSpc>
              <a:spcBef>
                <a:spcPts val="0"/>
              </a:spcBef>
              <a:buNone/>
            </a:pPr>
            <a:r>
              <a:rPr lang="ru-RU" sz="5400" dirty="0">
                <a:solidFill>
                  <a:srgbClr val="0000FF"/>
                </a:solidFill>
                <a:latin typeface="Arial" panose="020B0604020202020204" pitchFamily="34" charset="0"/>
                <a:cs typeface="Arial" panose="020B0604020202020204" pitchFamily="34" charset="0"/>
              </a:rPr>
              <a:t>.</a:t>
            </a:r>
          </a:p>
        </p:txBody>
      </p:sp>
      <p:sp>
        <p:nvSpPr>
          <p:cNvPr id="4" name="Номер слайда 3">
            <a:extLst>
              <a:ext uri="{FF2B5EF4-FFF2-40B4-BE49-F238E27FC236}">
                <a16:creationId xmlns:a16="http://schemas.microsoft.com/office/drawing/2014/main" id="{FE1EC2E4-3909-4CFC-9A27-92D593CF9170}"/>
              </a:ext>
            </a:extLst>
          </p:cNvPr>
          <p:cNvSpPr>
            <a:spLocks noGrp="1"/>
          </p:cNvSpPr>
          <p:nvPr>
            <p:ph type="sldNum" sz="quarter" idx="2"/>
          </p:nvPr>
        </p:nvSpPr>
        <p:spPr>
          <a:xfrm>
            <a:off x="11390067" y="15621616"/>
            <a:ext cx="358672" cy="681836"/>
          </a:xfrm>
        </p:spPr>
        <p:txBody>
          <a:bodyPr/>
          <a:lstStyle/>
          <a:p>
            <a:fld id="{86CB4B4D-7CA3-9044-876B-883B54F8677D}" type="slidenum">
              <a:rPr lang="ru-RU" sz="3600" b="1" smtClean="0">
                <a:solidFill>
                  <a:schemeClr val="bg1"/>
                </a:solidFill>
                <a:latin typeface="Times New Roman" panose="02020603050405020304" pitchFamily="18" charset="0"/>
                <a:cs typeface="Times New Roman" panose="02020603050405020304" pitchFamily="18" charset="0"/>
              </a:rPr>
              <a:pPr/>
              <a:t>19</a:t>
            </a:fld>
            <a:endParaRPr lang="ru-RU" sz="36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81129361"/>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01-Slide-compressed.jpg" descr="01-Slide-compressed.jpg">
            <a:extLst>
              <a:ext uri="{FF2B5EF4-FFF2-40B4-BE49-F238E27FC236}">
                <a16:creationId xmlns:a16="http://schemas.microsoft.com/office/drawing/2014/main" id="{683C9518-96EC-479D-866A-EDD9A0B0DE0F}"/>
              </a:ext>
            </a:extLst>
          </p:cNvPr>
          <p:cNvPicPr>
            <a:picLocks noChangeAspect="1"/>
          </p:cNvPicPr>
          <p:nvPr/>
        </p:nvPicPr>
        <p:blipFill>
          <a:blip r:embed="rId3">
            <a:extLst/>
          </a:blip>
          <a:stretch>
            <a:fillRect/>
          </a:stretch>
        </p:blipFill>
        <p:spPr>
          <a:xfrm>
            <a:off x="-17394" y="-17536"/>
            <a:ext cx="22752106" cy="16170731"/>
          </a:xfrm>
          <a:prstGeom prst="rect">
            <a:avLst/>
          </a:prstGeom>
          <a:ln w="3175">
            <a:miter lim="400000"/>
          </a:ln>
        </p:spPr>
      </p:pic>
      <p:sp>
        <p:nvSpPr>
          <p:cNvPr id="2" name="Заголовок 1">
            <a:extLst>
              <a:ext uri="{FF2B5EF4-FFF2-40B4-BE49-F238E27FC236}">
                <a16:creationId xmlns:a16="http://schemas.microsoft.com/office/drawing/2014/main" id="{F1F8B62C-5384-40D7-85D9-B0611460AACE}"/>
              </a:ext>
            </a:extLst>
          </p:cNvPr>
          <p:cNvSpPr>
            <a:spLocks noGrp="1"/>
          </p:cNvSpPr>
          <p:nvPr>
            <p:ph type="title"/>
          </p:nvPr>
        </p:nvSpPr>
        <p:spPr>
          <a:xfrm>
            <a:off x="8558188" y="-17538"/>
            <a:ext cx="13831394" cy="1662500"/>
          </a:xfrm>
        </p:spPr>
        <p:txBody>
          <a:bodyPr>
            <a:normAutofit fontScale="90000"/>
          </a:bodyPr>
          <a:lstStyle/>
          <a:p>
            <a:r>
              <a:rPr lang="ru-RU" sz="6600" dirty="0">
                <a:solidFill>
                  <a:schemeClr val="bg1"/>
                </a:solidFill>
                <a:latin typeface="Arial" panose="020B0604020202020204" pitchFamily="34" charset="0"/>
                <a:cs typeface="Arial" panose="020B0604020202020204" pitchFamily="34" charset="0"/>
              </a:rPr>
              <a:t>Предмет и критерии мониторинга документационного обеспечения </a:t>
            </a:r>
          </a:p>
        </p:txBody>
      </p:sp>
      <p:sp>
        <p:nvSpPr>
          <p:cNvPr id="3" name="Текст 2">
            <a:extLst>
              <a:ext uri="{FF2B5EF4-FFF2-40B4-BE49-F238E27FC236}">
                <a16:creationId xmlns:a16="http://schemas.microsoft.com/office/drawing/2014/main" id="{B1FA97C9-F51A-4F00-9FBD-3628E4B53562}"/>
              </a:ext>
            </a:extLst>
          </p:cNvPr>
          <p:cNvSpPr>
            <a:spLocks noGrp="1"/>
          </p:cNvSpPr>
          <p:nvPr>
            <p:ph type="body" sz="half" idx="1"/>
          </p:nvPr>
        </p:nvSpPr>
        <p:spPr>
          <a:xfrm>
            <a:off x="997348" y="2761008"/>
            <a:ext cx="20522280" cy="11966328"/>
          </a:xfrm>
        </p:spPr>
        <p:txBody>
          <a:bodyPr>
            <a:normAutofit fontScale="92500" lnSpcReduction="20000"/>
          </a:bodyPr>
          <a:lstStyle/>
          <a:p>
            <a:pPr marL="0" indent="2065338" algn="just">
              <a:spcBef>
                <a:spcPts val="0"/>
              </a:spcBef>
              <a:buNone/>
            </a:pPr>
            <a:r>
              <a:rPr lang="ru-RU" dirty="0">
                <a:latin typeface="Arial" panose="020B0604020202020204" pitchFamily="34" charset="0"/>
                <a:cs typeface="Arial" panose="020B0604020202020204" pitchFamily="34" charset="0"/>
              </a:rPr>
              <a:t>В Российской Федерации в системе высшего образования образовано </a:t>
            </a:r>
            <a:r>
              <a:rPr lang="ru-RU" dirty="0">
                <a:solidFill>
                  <a:srgbClr val="00B050"/>
                </a:solidFill>
                <a:latin typeface="Arial" panose="020B0604020202020204" pitchFamily="34" charset="0"/>
                <a:cs typeface="Arial" panose="020B0604020202020204" pitchFamily="34" charset="0"/>
              </a:rPr>
              <a:t>58</a:t>
            </a:r>
            <a:r>
              <a:rPr lang="ru-RU" dirty="0">
                <a:latin typeface="Arial" panose="020B0604020202020204" pitchFamily="34" charset="0"/>
                <a:cs typeface="Arial" panose="020B0604020202020204" pitchFamily="34" charset="0"/>
              </a:rPr>
              <a:t> ФУМО.</a:t>
            </a:r>
          </a:p>
          <a:p>
            <a:pPr marL="0" indent="2065338" algn="just">
              <a:spcBef>
                <a:spcPts val="0"/>
              </a:spcBef>
              <a:buNone/>
            </a:pPr>
            <a:endParaRPr lang="ru-RU" dirty="0">
              <a:latin typeface="Arial" panose="020B0604020202020204" pitchFamily="34" charset="0"/>
              <a:cs typeface="Arial" panose="020B0604020202020204" pitchFamily="34" charset="0"/>
            </a:endParaRPr>
          </a:p>
          <a:p>
            <a:pPr marL="0" indent="2065338" algn="just">
              <a:spcBef>
                <a:spcPts val="0"/>
              </a:spcBef>
              <a:spcAft>
                <a:spcPts val="600"/>
              </a:spcAft>
              <a:buNone/>
            </a:pPr>
            <a:r>
              <a:rPr lang="ru-RU" dirty="0">
                <a:latin typeface="Arial" panose="020B0604020202020204" pitchFamily="34" charset="0"/>
                <a:cs typeface="Arial" panose="020B0604020202020204" pitchFamily="34" charset="0"/>
              </a:rPr>
              <a:t>ФУМО работают в соответствии </a:t>
            </a:r>
          </a:p>
          <a:p>
            <a:pPr marL="0" indent="2065338" algn="just">
              <a:spcBef>
                <a:spcPts val="0"/>
              </a:spcBef>
              <a:spcAft>
                <a:spcPts val="600"/>
              </a:spcAft>
              <a:buNone/>
            </a:pPr>
            <a:r>
              <a:rPr lang="ru-RU" dirty="0">
                <a:latin typeface="Arial" panose="020B0604020202020204" pitchFamily="34" charset="0"/>
                <a:cs typeface="Arial" panose="020B0604020202020204" pitchFamily="34" charset="0"/>
              </a:rPr>
              <a:t>Типовым положением об учебно-методических объединениях в системе высшего образования</a:t>
            </a:r>
          </a:p>
          <a:p>
            <a:pPr marL="0" indent="2065338" algn="just">
              <a:spcBef>
                <a:spcPts val="0"/>
              </a:spcBef>
              <a:spcAft>
                <a:spcPts val="600"/>
              </a:spcAft>
              <a:buNone/>
            </a:pPr>
            <a:endParaRPr lang="ru-RU" dirty="0">
              <a:latin typeface="Arial" panose="020B0604020202020204" pitchFamily="34" charset="0"/>
              <a:cs typeface="Arial" panose="020B0604020202020204" pitchFamily="34" charset="0"/>
            </a:endParaRPr>
          </a:p>
          <a:p>
            <a:pPr marL="0" indent="2065338" algn="just">
              <a:spcBef>
                <a:spcPts val="0"/>
              </a:spcBef>
              <a:spcAft>
                <a:spcPts val="600"/>
              </a:spcAft>
              <a:buNone/>
            </a:pPr>
            <a:r>
              <a:rPr lang="ru-RU" dirty="0">
                <a:latin typeface="Arial" panose="020B0604020202020204" pitchFamily="34" charset="0"/>
                <a:cs typeface="Arial" panose="020B0604020202020204" pitchFamily="34" charset="0"/>
              </a:rPr>
              <a:t>Положением о федеральных учебно-методических объединениях в системе высшего образования по укрупненным группам специальностей и направлений подготовки</a:t>
            </a:r>
          </a:p>
          <a:p>
            <a:pPr marL="0" indent="2065338" algn="just">
              <a:spcBef>
                <a:spcPts val="0"/>
              </a:spcBef>
              <a:buNone/>
            </a:pPr>
            <a:endParaRPr lang="ru-RU" dirty="0">
              <a:latin typeface="Arial" panose="020B0604020202020204" pitchFamily="34" charset="0"/>
              <a:cs typeface="Arial" panose="020B0604020202020204" pitchFamily="34" charset="0"/>
            </a:endParaRPr>
          </a:p>
          <a:p>
            <a:pPr marL="0" indent="2065338" algn="just">
              <a:spcBef>
                <a:spcPts val="0"/>
              </a:spcBef>
              <a:buNone/>
            </a:pPr>
            <a:r>
              <a:rPr lang="ru-RU" dirty="0">
                <a:latin typeface="Arial" panose="020B0604020202020204" pitchFamily="34" charset="0"/>
                <a:cs typeface="Arial" panose="020B0604020202020204" pitchFamily="34" charset="0"/>
              </a:rPr>
              <a:t>Предмет мониторинга: материалы и документы, размещенные на официальных страницах федеральных учебно-методических объединений в системе высшего образования в сети интернет </a:t>
            </a:r>
          </a:p>
          <a:p>
            <a:pPr marL="0" indent="2065338" algn="just">
              <a:spcBef>
                <a:spcPts val="0"/>
              </a:spcBef>
              <a:buNone/>
            </a:pPr>
            <a:r>
              <a:rPr lang="ru-RU" dirty="0">
                <a:latin typeface="Arial" panose="020B0604020202020204" pitchFamily="34" charset="0"/>
                <a:cs typeface="Arial" panose="020B0604020202020204" pitchFamily="34" charset="0"/>
              </a:rPr>
              <a:t>Портал Федеральных государственных образовательных стандартов высшего образования (</a:t>
            </a:r>
            <a:r>
              <a:rPr lang="en-US" dirty="0">
                <a:latin typeface="Arial" panose="020B0604020202020204" pitchFamily="34" charset="0"/>
                <a:cs typeface="Arial" panose="020B0604020202020204" pitchFamily="34" charset="0"/>
                <a:hlinkClick r:id="rId4"/>
              </a:rPr>
              <a:t>http://fgosvo.ru/</a:t>
            </a:r>
            <a:r>
              <a:rPr lang="ru-RU" dirty="0">
                <a:latin typeface="Arial" panose="020B0604020202020204" pitchFamily="34" charset="0"/>
                <a:cs typeface="Arial" panose="020B0604020202020204" pitchFamily="34" charset="0"/>
              </a:rPr>
              <a:t>). </a:t>
            </a:r>
          </a:p>
          <a:p>
            <a:pPr marL="0" indent="2065338" algn="just">
              <a:spcBef>
                <a:spcPts val="0"/>
              </a:spcBef>
              <a:buNone/>
            </a:pPr>
            <a:endParaRPr lang="ru-RU" dirty="0">
              <a:latin typeface="Arial" panose="020B0604020202020204" pitchFamily="34" charset="0"/>
              <a:cs typeface="Arial" panose="020B0604020202020204" pitchFamily="34" charset="0"/>
            </a:endParaRPr>
          </a:p>
          <a:p>
            <a:pPr marL="0" indent="2065338" algn="just">
              <a:spcBef>
                <a:spcPts val="0"/>
              </a:spcBef>
              <a:buNone/>
            </a:pPr>
            <a:r>
              <a:rPr lang="ru-RU" dirty="0">
                <a:latin typeface="Arial" panose="020B0604020202020204" pitchFamily="34" charset="0"/>
                <a:cs typeface="Arial" panose="020B0604020202020204" pitchFamily="34" charset="0"/>
              </a:rPr>
              <a:t>Мониторинг проводился по </a:t>
            </a:r>
            <a:r>
              <a:rPr lang="ru-RU" dirty="0">
                <a:solidFill>
                  <a:srgbClr val="00B050"/>
                </a:solidFill>
                <a:latin typeface="Arial" panose="020B0604020202020204" pitchFamily="34" charset="0"/>
                <a:cs typeface="Arial" panose="020B0604020202020204" pitchFamily="34" charset="0"/>
              </a:rPr>
              <a:t>56</a:t>
            </a:r>
            <a:r>
              <a:rPr lang="ru-RU" dirty="0">
                <a:latin typeface="Arial" panose="020B0604020202020204" pitchFamily="34" charset="0"/>
                <a:cs typeface="Arial" panose="020B0604020202020204" pitchFamily="34" charset="0"/>
              </a:rPr>
              <a:t> ФУМО ВО.</a:t>
            </a:r>
          </a:p>
          <a:p>
            <a:pPr marL="0" indent="2065338" algn="just">
              <a:spcBef>
                <a:spcPts val="0"/>
              </a:spcBef>
              <a:buNone/>
            </a:pPr>
            <a:endParaRPr lang="ru-RU" dirty="0">
              <a:latin typeface="Arial" panose="020B0604020202020204" pitchFamily="34" charset="0"/>
              <a:cs typeface="Arial" panose="020B0604020202020204" pitchFamily="34" charset="0"/>
            </a:endParaRPr>
          </a:p>
          <a:p>
            <a:pPr marL="0" indent="2065338" algn="just">
              <a:spcBef>
                <a:spcPts val="0"/>
              </a:spcBef>
              <a:buNone/>
            </a:pPr>
            <a:r>
              <a:rPr lang="ru-RU" dirty="0">
                <a:latin typeface="Arial" panose="020B0604020202020204" pitchFamily="34" charset="0"/>
                <a:cs typeface="Arial" panose="020B0604020202020204" pitchFamily="34" charset="0"/>
              </a:rPr>
              <a:t>Критерии мониторинга: исполнение требований нормативных документов, регламентирующих деятельность ФУМО ВО.</a:t>
            </a:r>
          </a:p>
        </p:txBody>
      </p:sp>
      <p:sp>
        <p:nvSpPr>
          <p:cNvPr id="4" name="Номер слайда 3">
            <a:extLst>
              <a:ext uri="{FF2B5EF4-FFF2-40B4-BE49-F238E27FC236}">
                <a16:creationId xmlns:a16="http://schemas.microsoft.com/office/drawing/2014/main" id="{FE1EC2E4-3909-4CFC-9A27-92D593CF9170}"/>
              </a:ext>
            </a:extLst>
          </p:cNvPr>
          <p:cNvSpPr>
            <a:spLocks noGrp="1"/>
          </p:cNvSpPr>
          <p:nvPr>
            <p:ph type="sldNum" sz="quarter" idx="2"/>
          </p:nvPr>
        </p:nvSpPr>
        <p:spPr>
          <a:xfrm>
            <a:off x="10987907" y="15471359"/>
            <a:ext cx="358672" cy="681836"/>
          </a:xfrm>
        </p:spPr>
        <p:txBody>
          <a:bodyPr/>
          <a:lstStyle/>
          <a:p>
            <a:fld id="{86CB4B4D-7CA3-9044-876B-883B54F8677D}" type="slidenum">
              <a:rPr lang="ru-RU" sz="3600" b="1" smtClean="0">
                <a:solidFill>
                  <a:schemeClr val="bg1"/>
                </a:solidFill>
                <a:latin typeface="Times New Roman" panose="02020603050405020304" pitchFamily="18" charset="0"/>
                <a:cs typeface="Times New Roman" panose="02020603050405020304" pitchFamily="18" charset="0"/>
              </a:rPr>
              <a:pPr/>
              <a:t>2</a:t>
            </a:fld>
            <a:endParaRPr lang="ru-RU" sz="36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72891924"/>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01-Slide-compressed.jpg" descr="01-Slide-compressed.jpg">
            <a:extLst>
              <a:ext uri="{FF2B5EF4-FFF2-40B4-BE49-F238E27FC236}">
                <a16:creationId xmlns:a16="http://schemas.microsoft.com/office/drawing/2014/main" id="{683C9518-96EC-479D-866A-EDD9A0B0DE0F}"/>
              </a:ext>
            </a:extLst>
          </p:cNvPr>
          <p:cNvPicPr>
            <a:picLocks noChangeAspect="1"/>
          </p:cNvPicPr>
          <p:nvPr/>
        </p:nvPicPr>
        <p:blipFill>
          <a:blip r:embed="rId3">
            <a:extLst/>
          </a:blip>
          <a:stretch>
            <a:fillRect/>
          </a:stretch>
        </p:blipFill>
        <p:spPr>
          <a:xfrm>
            <a:off x="0" y="0"/>
            <a:ext cx="22946667" cy="16205200"/>
          </a:xfrm>
          <a:prstGeom prst="rect">
            <a:avLst/>
          </a:prstGeom>
          <a:ln w="3175">
            <a:miter lim="400000"/>
          </a:ln>
        </p:spPr>
      </p:pic>
      <p:sp>
        <p:nvSpPr>
          <p:cNvPr id="4" name="Номер слайда 3">
            <a:extLst>
              <a:ext uri="{FF2B5EF4-FFF2-40B4-BE49-F238E27FC236}">
                <a16:creationId xmlns:a16="http://schemas.microsoft.com/office/drawing/2014/main" id="{FE1EC2E4-3909-4CFC-9A27-92D593CF9170}"/>
              </a:ext>
            </a:extLst>
          </p:cNvPr>
          <p:cNvSpPr>
            <a:spLocks noGrp="1"/>
          </p:cNvSpPr>
          <p:nvPr>
            <p:ph type="sldNum" sz="quarter" idx="2"/>
          </p:nvPr>
        </p:nvSpPr>
        <p:spPr>
          <a:xfrm>
            <a:off x="11390067" y="15621616"/>
            <a:ext cx="358672" cy="681836"/>
          </a:xfrm>
        </p:spPr>
        <p:txBody>
          <a:bodyPr/>
          <a:lstStyle/>
          <a:p>
            <a:fld id="{86CB4B4D-7CA3-9044-876B-883B54F8677D}" type="slidenum">
              <a:rPr lang="ru-RU" sz="3600" b="1" smtClean="0">
                <a:solidFill>
                  <a:schemeClr val="bg1"/>
                </a:solidFill>
                <a:latin typeface="Times New Roman" panose="02020603050405020304" pitchFamily="18" charset="0"/>
                <a:cs typeface="Times New Roman" panose="02020603050405020304" pitchFamily="18" charset="0"/>
              </a:rPr>
              <a:pPr/>
              <a:t>20</a:t>
            </a:fld>
            <a:endParaRPr lang="ru-RU" sz="3600" b="1" dirty="0">
              <a:solidFill>
                <a:schemeClr val="bg1"/>
              </a:solidFill>
              <a:latin typeface="Times New Roman" panose="02020603050405020304" pitchFamily="18" charset="0"/>
              <a:cs typeface="Times New Roman" panose="02020603050405020304" pitchFamily="18" charset="0"/>
            </a:endParaRPr>
          </a:p>
        </p:txBody>
      </p:sp>
      <p:sp>
        <p:nvSpPr>
          <p:cNvPr id="7" name="Текст 2">
            <a:extLst>
              <a:ext uri="{FF2B5EF4-FFF2-40B4-BE49-F238E27FC236}">
                <a16:creationId xmlns:a16="http://schemas.microsoft.com/office/drawing/2014/main" id="{BFEE0544-5042-43ED-9FCB-5FF5104F64C9}"/>
              </a:ext>
            </a:extLst>
          </p:cNvPr>
          <p:cNvSpPr txBox="1">
            <a:spLocks/>
          </p:cNvSpPr>
          <p:nvPr/>
        </p:nvSpPr>
        <p:spPr>
          <a:xfrm>
            <a:off x="12158588" y="2485976"/>
            <a:ext cx="10441160" cy="11933390"/>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3301" tIns="63301" rIns="63301" bIns="63301" anchor="t">
            <a:noAutofit/>
          </a:bodyPr>
          <a:lstStyle>
            <a:lvl1pPr marL="666750" marR="0" indent="-666750" algn="l" defTabSz="970623" rtl="0" latinLnBrk="0">
              <a:lnSpc>
                <a:spcPct val="100000"/>
              </a:lnSpc>
              <a:spcBef>
                <a:spcPts val="6900"/>
              </a:spcBef>
              <a:spcAft>
                <a:spcPts val="0"/>
              </a:spcAft>
              <a:buClrTx/>
              <a:buSzPct val="145000"/>
              <a:buFontTx/>
              <a:buChar char="•"/>
              <a:tabLst/>
              <a:defRPr sz="4800" b="0" i="0" u="none" strike="noStrike" cap="none" spc="0" baseline="0">
                <a:solidFill>
                  <a:srgbClr val="000000"/>
                </a:solidFill>
                <a:uFillTx/>
                <a:latin typeface="Helvetica Neue"/>
                <a:ea typeface="Helvetica Neue"/>
                <a:cs typeface="Helvetica Neue"/>
                <a:sym typeface="Helvetica Neue"/>
              </a:defRPr>
            </a:lvl1pPr>
            <a:lvl2pPr marL="1111250" marR="0" indent="-666750" algn="l" defTabSz="970623" rtl="0" latinLnBrk="0">
              <a:lnSpc>
                <a:spcPct val="100000"/>
              </a:lnSpc>
              <a:spcBef>
                <a:spcPts val="6900"/>
              </a:spcBef>
              <a:spcAft>
                <a:spcPts val="0"/>
              </a:spcAft>
              <a:buClrTx/>
              <a:buSzPct val="145000"/>
              <a:buFontTx/>
              <a:buChar char="•"/>
              <a:tabLst/>
              <a:defRPr sz="4800" b="0" i="0" u="none" strike="noStrike" cap="none" spc="0" baseline="0">
                <a:solidFill>
                  <a:srgbClr val="000000"/>
                </a:solidFill>
                <a:uFillTx/>
                <a:latin typeface="Helvetica Neue"/>
                <a:ea typeface="Helvetica Neue"/>
                <a:cs typeface="Helvetica Neue"/>
                <a:sym typeface="Helvetica Neue"/>
              </a:defRPr>
            </a:lvl2pPr>
            <a:lvl3pPr marL="1555750" marR="0" indent="-666750" algn="l" defTabSz="970623" rtl="0" latinLnBrk="0">
              <a:lnSpc>
                <a:spcPct val="100000"/>
              </a:lnSpc>
              <a:spcBef>
                <a:spcPts val="6900"/>
              </a:spcBef>
              <a:spcAft>
                <a:spcPts val="0"/>
              </a:spcAft>
              <a:buClrTx/>
              <a:buSzPct val="145000"/>
              <a:buFontTx/>
              <a:buChar char="•"/>
              <a:tabLst/>
              <a:defRPr sz="4800" b="0" i="0" u="none" strike="noStrike" cap="none" spc="0" baseline="0">
                <a:solidFill>
                  <a:srgbClr val="000000"/>
                </a:solidFill>
                <a:uFillTx/>
                <a:latin typeface="Helvetica Neue"/>
                <a:ea typeface="Helvetica Neue"/>
                <a:cs typeface="Helvetica Neue"/>
                <a:sym typeface="Helvetica Neue"/>
              </a:defRPr>
            </a:lvl3pPr>
            <a:lvl4pPr marL="2000250" marR="0" indent="-666750" algn="l" defTabSz="970623" rtl="0" latinLnBrk="0">
              <a:lnSpc>
                <a:spcPct val="100000"/>
              </a:lnSpc>
              <a:spcBef>
                <a:spcPts val="6900"/>
              </a:spcBef>
              <a:spcAft>
                <a:spcPts val="0"/>
              </a:spcAft>
              <a:buClrTx/>
              <a:buSzPct val="145000"/>
              <a:buFontTx/>
              <a:buChar char="•"/>
              <a:tabLst/>
              <a:defRPr sz="4800" b="0" i="0" u="none" strike="noStrike" cap="none" spc="0" baseline="0">
                <a:solidFill>
                  <a:srgbClr val="000000"/>
                </a:solidFill>
                <a:uFillTx/>
                <a:latin typeface="Helvetica Neue"/>
                <a:ea typeface="Helvetica Neue"/>
                <a:cs typeface="Helvetica Neue"/>
                <a:sym typeface="Helvetica Neue"/>
              </a:defRPr>
            </a:lvl4pPr>
            <a:lvl5pPr marL="2444750" marR="0" indent="-666750" algn="l" defTabSz="970623" rtl="0" latinLnBrk="0">
              <a:lnSpc>
                <a:spcPct val="100000"/>
              </a:lnSpc>
              <a:spcBef>
                <a:spcPts val="6900"/>
              </a:spcBef>
              <a:spcAft>
                <a:spcPts val="0"/>
              </a:spcAft>
              <a:buClrTx/>
              <a:buSzPct val="145000"/>
              <a:buFontTx/>
              <a:buChar char="•"/>
              <a:tabLst/>
              <a:defRPr sz="4800" b="0" i="0" u="none" strike="noStrike" cap="none" spc="0" baseline="0">
                <a:solidFill>
                  <a:srgbClr val="000000"/>
                </a:solidFill>
                <a:uFillTx/>
                <a:latin typeface="Helvetica Neue"/>
                <a:ea typeface="Helvetica Neue"/>
                <a:cs typeface="Helvetica Neue"/>
                <a:sym typeface="Helvetica Neue"/>
              </a:defRPr>
            </a:lvl5pPr>
            <a:lvl6pPr marL="0" marR="0" indent="355600" algn="ctr" defTabSz="970623" rtl="0" latinLnBrk="0">
              <a:lnSpc>
                <a:spcPct val="100000"/>
              </a:lnSpc>
              <a:spcBef>
                <a:spcPts val="0"/>
              </a:spcBef>
              <a:spcAft>
                <a:spcPts val="0"/>
              </a:spcAft>
              <a:buClrTx/>
              <a:buSzTx/>
              <a:buFontTx/>
              <a:buNone/>
              <a:tabLst/>
              <a:defRPr sz="5800" b="0" i="0" u="none" strike="noStrike" cap="none" spc="0" baseline="0">
                <a:solidFill>
                  <a:srgbClr val="000000"/>
                </a:solidFill>
                <a:uFillTx/>
                <a:latin typeface="Helvetica Neue"/>
                <a:ea typeface="Helvetica Neue"/>
                <a:cs typeface="Helvetica Neue"/>
                <a:sym typeface="Helvetica Neue"/>
              </a:defRPr>
            </a:lvl6pPr>
            <a:lvl7pPr marL="0" marR="0" indent="711200" algn="ctr" defTabSz="970623" rtl="0" latinLnBrk="0">
              <a:lnSpc>
                <a:spcPct val="100000"/>
              </a:lnSpc>
              <a:spcBef>
                <a:spcPts val="0"/>
              </a:spcBef>
              <a:spcAft>
                <a:spcPts val="0"/>
              </a:spcAft>
              <a:buClrTx/>
              <a:buSzTx/>
              <a:buFontTx/>
              <a:buNone/>
              <a:tabLst/>
              <a:defRPr sz="5800" b="0" i="0" u="none" strike="noStrike" cap="none" spc="0" baseline="0">
                <a:solidFill>
                  <a:srgbClr val="000000"/>
                </a:solidFill>
                <a:uFillTx/>
                <a:latin typeface="Helvetica Neue"/>
                <a:ea typeface="Helvetica Neue"/>
                <a:cs typeface="Helvetica Neue"/>
                <a:sym typeface="Helvetica Neue"/>
              </a:defRPr>
            </a:lvl7pPr>
            <a:lvl8pPr marL="0" marR="0" indent="1066800" algn="ctr" defTabSz="970623" rtl="0" latinLnBrk="0">
              <a:lnSpc>
                <a:spcPct val="100000"/>
              </a:lnSpc>
              <a:spcBef>
                <a:spcPts val="0"/>
              </a:spcBef>
              <a:spcAft>
                <a:spcPts val="0"/>
              </a:spcAft>
              <a:buClrTx/>
              <a:buSzTx/>
              <a:buFontTx/>
              <a:buNone/>
              <a:tabLst/>
              <a:defRPr sz="5800" b="0" i="0" u="none" strike="noStrike" cap="none" spc="0" baseline="0">
                <a:solidFill>
                  <a:srgbClr val="000000"/>
                </a:solidFill>
                <a:uFillTx/>
                <a:latin typeface="Helvetica Neue"/>
                <a:ea typeface="Helvetica Neue"/>
                <a:cs typeface="Helvetica Neue"/>
                <a:sym typeface="Helvetica Neue"/>
              </a:defRPr>
            </a:lvl8pPr>
            <a:lvl9pPr marL="0" marR="0" indent="1422400" algn="ctr" defTabSz="970623" rtl="0" latinLnBrk="0">
              <a:lnSpc>
                <a:spcPct val="100000"/>
              </a:lnSpc>
              <a:spcBef>
                <a:spcPts val="0"/>
              </a:spcBef>
              <a:spcAft>
                <a:spcPts val="0"/>
              </a:spcAft>
              <a:buClrTx/>
              <a:buSzTx/>
              <a:buFontTx/>
              <a:buNone/>
              <a:tabLst/>
              <a:defRPr sz="5800" b="0" i="0" u="none" strike="noStrike" cap="none" spc="0" baseline="0">
                <a:solidFill>
                  <a:srgbClr val="000000"/>
                </a:solidFill>
                <a:uFillTx/>
                <a:latin typeface="Helvetica Neue"/>
                <a:ea typeface="Helvetica Neue"/>
                <a:cs typeface="Helvetica Neue"/>
                <a:sym typeface="Helvetica Neue"/>
              </a:defRPr>
            </a:lvl9pPr>
          </a:lstStyle>
          <a:p>
            <a:pPr marL="0" indent="982663" algn="just" hangingPunct="1">
              <a:lnSpc>
                <a:spcPct val="120000"/>
              </a:lnSpc>
              <a:spcBef>
                <a:spcPts val="0"/>
              </a:spcBef>
              <a:buFontTx/>
              <a:buNone/>
            </a:pPr>
            <a:r>
              <a:rPr lang="ru-RU" sz="3600" dirty="0">
                <a:solidFill>
                  <a:schemeClr val="tx1"/>
                </a:solidFill>
                <a:latin typeface="Arial" panose="020B0604020202020204" pitchFamily="34" charset="0"/>
                <a:cs typeface="Arial" panose="020B0604020202020204" pitchFamily="34" charset="0"/>
              </a:rPr>
              <a:t>Приказ Минобрнауки России от 24.02.2021 № 138 «Об утверждении Порядка разработки примерных основных образовательных программ высшего образования, проведения их экспертизы и ведения реестра примерных основных образовательных программ высшего образования»</a:t>
            </a:r>
          </a:p>
          <a:p>
            <a:pPr marL="0" indent="982663" algn="just" hangingPunct="1">
              <a:lnSpc>
                <a:spcPct val="120000"/>
              </a:lnSpc>
              <a:spcBef>
                <a:spcPts val="0"/>
              </a:spcBef>
              <a:buNone/>
            </a:pPr>
            <a:r>
              <a:rPr lang="ru-RU" sz="3600" dirty="0">
                <a:solidFill>
                  <a:srgbClr val="0000FF"/>
                </a:solidFill>
                <a:latin typeface="Arial" panose="020B0604020202020204" pitchFamily="34" charset="0"/>
                <a:cs typeface="Arial" panose="020B0604020202020204" pitchFamily="34" charset="0"/>
              </a:rPr>
              <a:t>Вступает в силу с 01.09.2021 года (отменен приказом Минобрнауки России от 28.05.2014 № 594)</a:t>
            </a:r>
          </a:p>
          <a:p>
            <a:pPr marL="0" indent="982663" algn="just" hangingPunct="1">
              <a:lnSpc>
                <a:spcPct val="120000"/>
              </a:lnSpc>
              <a:spcBef>
                <a:spcPts val="0"/>
              </a:spcBef>
              <a:buNone/>
            </a:pPr>
            <a:endParaRPr lang="ru-RU" sz="3600" dirty="0">
              <a:solidFill>
                <a:srgbClr val="0000FF"/>
              </a:solidFill>
              <a:latin typeface="Arial" panose="020B0604020202020204" pitchFamily="34" charset="0"/>
              <a:cs typeface="Arial" panose="020B0604020202020204" pitchFamily="34" charset="0"/>
            </a:endParaRPr>
          </a:p>
          <a:p>
            <a:pPr marL="0" indent="982663" algn="just">
              <a:lnSpc>
                <a:spcPct val="120000"/>
              </a:lnSpc>
              <a:spcBef>
                <a:spcPts val="0"/>
              </a:spcBef>
              <a:buNone/>
            </a:pPr>
            <a:r>
              <a:rPr lang="ru-RU" sz="3600" dirty="0">
                <a:latin typeface="Arial" panose="020B0604020202020204" pitchFamily="34" charset="0"/>
                <a:cs typeface="Arial" panose="020B0604020202020204" pitchFamily="34" charset="0"/>
              </a:rPr>
              <a:t>Соответственно с 01.09.2021 года </a:t>
            </a:r>
            <a:r>
              <a:rPr lang="ru-RU" sz="3600" dirty="0">
                <a:solidFill>
                  <a:schemeClr val="tx1"/>
                </a:solidFill>
                <a:latin typeface="Arial" panose="020B0604020202020204" pitchFamily="34" charset="0"/>
                <a:cs typeface="Arial" panose="020B0604020202020204" pitchFamily="34" charset="0"/>
              </a:rPr>
              <a:t>примерные основные образовательные программы высшего образования не разрабатываются.</a:t>
            </a:r>
          </a:p>
          <a:p>
            <a:pPr marL="0" indent="982663" algn="just">
              <a:lnSpc>
                <a:spcPct val="120000"/>
              </a:lnSpc>
              <a:spcBef>
                <a:spcPts val="0"/>
              </a:spcBef>
              <a:buNone/>
            </a:pPr>
            <a:r>
              <a:rPr lang="ru-RU" sz="3600" dirty="0">
                <a:solidFill>
                  <a:srgbClr val="0000FF"/>
                </a:solidFill>
                <a:latin typeface="Arial" panose="020B0604020202020204" pitchFamily="34" charset="0"/>
                <a:cs typeface="Arial" panose="020B0604020202020204" pitchFamily="34" charset="0"/>
              </a:rPr>
              <a:t>Данное изменение рекомендуется учесть при подготовке отчетов за 2021 год и планирования деятельности в 2022 году.</a:t>
            </a:r>
          </a:p>
          <a:p>
            <a:pPr marL="0" indent="982663" algn="just" hangingPunct="1">
              <a:lnSpc>
                <a:spcPct val="120000"/>
              </a:lnSpc>
              <a:spcBef>
                <a:spcPts val="0"/>
              </a:spcBef>
              <a:buNone/>
            </a:pPr>
            <a:endParaRPr lang="ru-RU" sz="3600" dirty="0">
              <a:solidFill>
                <a:srgbClr val="0000FF"/>
              </a:solidFill>
              <a:latin typeface="Arial" panose="020B0604020202020204" pitchFamily="34" charset="0"/>
              <a:cs typeface="Arial" panose="020B0604020202020204" pitchFamily="34" charset="0"/>
            </a:endParaRPr>
          </a:p>
          <a:p>
            <a:pPr marL="0" indent="982663" algn="just" hangingPunct="1">
              <a:lnSpc>
                <a:spcPct val="120000"/>
              </a:lnSpc>
              <a:spcBef>
                <a:spcPts val="0"/>
              </a:spcBef>
              <a:buFontTx/>
              <a:buNone/>
            </a:pPr>
            <a:endParaRPr lang="ru-RU" sz="3600" dirty="0">
              <a:solidFill>
                <a:schemeClr val="tx1"/>
              </a:solidFill>
              <a:latin typeface="Arial" panose="020B0604020202020204" pitchFamily="34" charset="0"/>
              <a:cs typeface="Arial" panose="020B0604020202020204" pitchFamily="34" charset="0"/>
            </a:endParaRPr>
          </a:p>
          <a:p>
            <a:pPr marL="0" indent="982663" algn="just" hangingPunct="1">
              <a:lnSpc>
                <a:spcPct val="120000"/>
              </a:lnSpc>
              <a:spcBef>
                <a:spcPts val="0"/>
              </a:spcBef>
              <a:buFontTx/>
              <a:buNone/>
            </a:pPr>
            <a:endParaRPr lang="ru-RU" sz="3600" dirty="0">
              <a:latin typeface="Arial" panose="020B0604020202020204" pitchFamily="34" charset="0"/>
              <a:cs typeface="Arial" panose="020B0604020202020204" pitchFamily="34" charset="0"/>
            </a:endParaRPr>
          </a:p>
        </p:txBody>
      </p:sp>
      <p:pic>
        <p:nvPicPr>
          <p:cNvPr id="8" name="Рисунок 7">
            <a:extLst>
              <a:ext uri="{FF2B5EF4-FFF2-40B4-BE49-F238E27FC236}">
                <a16:creationId xmlns:a16="http://schemas.microsoft.com/office/drawing/2014/main" id="{4BD52B51-4DBD-4C5B-9538-84E0150661AA}"/>
              </a:ext>
            </a:extLst>
          </p:cNvPr>
          <p:cNvPicPr>
            <a:picLocks noChangeAspect="1"/>
          </p:cNvPicPr>
          <p:nvPr/>
        </p:nvPicPr>
        <p:blipFill rotWithShape="1">
          <a:blip r:embed="rId4"/>
          <a:srcRect l="20928" t="18304" r="14794" b="11795"/>
          <a:stretch/>
        </p:blipFill>
        <p:spPr>
          <a:xfrm>
            <a:off x="565300" y="2053927"/>
            <a:ext cx="10441160" cy="12365439"/>
          </a:xfrm>
          <a:prstGeom prst="rect">
            <a:avLst/>
          </a:prstGeom>
        </p:spPr>
      </p:pic>
    </p:spTree>
    <p:extLst>
      <p:ext uri="{BB962C8B-B14F-4D97-AF65-F5344CB8AC3E}">
        <p14:creationId xmlns:p14="http://schemas.microsoft.com/office/powerpoint/2010/main" val="4053565755"/>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01-Slide-compressed.jpg" descr="01-Slide-compressed.jpg">
            <a:extLst>
              <a:ext uri="{FF2B5EF4-FFF2-40B4-BE49-F238E27FC236}">
                <a16:creationId xmlns:a16="http://schemas.microsoft.com/office/drawing/2014/main" id="{683C9518-96EC-479D-866A-EDD9A0B0DE0F}"/>
              </a:ext>
            </a:extLst>
          </p:cNvPr>
          <p:cNvPicPr>
            <a:picLocks noChangeAspect="1"/>
          </p:cNvPicPr>
          <p:nvPr/>
        </p:nvPicPr>
        <p:blipFill>
          <a:blip r:embed="rId3">
            <a:extLst/>
          </a:blip>
          <a:stretch>
            <a:fillRect/>
          </a:stretch>
        </p:blipFill>
        <p:spPr>
          <a:xfrm>
            <a:off x="73260" y="0"/>
            <a:ext cx="22744183" cy="16054809"/>
          </a:xfrm>
          <a:prstGeom prst="rect">
            <a:avLst/>
          </a:prstGeom>
          <a:ln w="3175">
            <a:miter lim="400000"/>
          </a:ln>
        </p:spPr>
      </p:pic>
      <p:sp>
        <p:nvSpPr>
          <p:cNvPr id="3" name="Текст 2">
            <a:extLst>
              <a:ext uri="{FF2B5EF4-FFF2-40B4-BE49-F238E27FC236}">
                <a16:creationId xmlns:a16="http://schemas.microsoft.com/office/drawing/2014/main" id="{B1FA97C9-F51A-4F00-9FBD-3628E4B53562}"/>
              </a:ext>
            </a:extLst>
          </p:cNvPr>
          <p:cNvSpPr>
            <a:spLocks noGrp="1"/>
          </p:cNvSpPr>
          <p:nvPr>
            <p:ph type="body" sz="half" idx="1"/>
          </p:nvPr>
        </p:nvSpPr>
        <p:spPr>
          <a:xfrm>
            <a:off x="850813" y="1958389"/>
            <a:ext cx="20740823" cy="12923696"/>
          </a:xfrm>
        </p:spPr>
        <p:txBody>
          <a:bodyPr>
            <a:noAutofit/>
          </a:bodyPr>
          <a:lstStyle/>
          <a:p>
            <a:pPr marL="0" indent="1485900" algn="just">
              <a:lnSpc>
                <a:spcPct val="120000"/>
              </a:lnSpc>
              <a:spcBef>
                <a:spcPts val="0"/>
              </a:spcBef>
              <a:buNone/>
            </a:pPr>
            <a:r>
              <a:rPr lang="ru-RU" sz="6000" dirty="0">
                <a:latin typeface="Times New Roman" panose="02020603050405020304" pitchFamily="18" charset="0"/>
                <a:cs typeface="Times New Roman" panose="02020603050405020304" pitchFamily="18" charset="0"/>
              </a:rPr>
              <a:t>Спасибо за внимание!</a:t>
            </a:r>
          </a:p>
          <a:p>
            <a:pPr marL="0" indent="1485900" algn="just">
              <a:lnSpc>
                <a:spcPct val="120000"/>
              </a:lnSpc>
              <a:spcBef>
                <a:spcPts val="0"/>
              </a:spcBef>
              <a:buNone/>
            </a:pPr>
            <a:endParaRPr lang="ru-RU" dirty="0">
              <a:latin typeface="Times New Roman" panose="02020603050405020304" pitchFamily="18" charset="0"/>
              <a:cs typeface="Times New Roman" panose="02020603050405020304" pitchFamily="18" charset="0"/>
            </a:endParaRPr>
          </a:p>
          <a:p>
            <a:pPr marL="88900" indent="1533525" algn="just"/>
            <a:r>
              <a:rPr lang="ru-RU" dirty="0">
                <a:latin typeface="Times New Roman" panose="02020603050405020304" pitchFamily="18" charset="0"/>
                <a:cs typeface="Times New Roman" panose="02020603050405020304" pitchFamily="18" charset="0"/>
              </a:rPr>
              <a:t>Контактное лицо для связи по организационным вопросам проведения вебинаров – Денисова Диана Аркадьевна, e-</a:t>
            </a:r>
            <a:r>
              <a:rPr lang="ru-RU" dirty="0" err="1">
                <a:latin typeface="Times New Roman" panose="02020603050405020304" pitchFamily="18" charset="0"/>
                <a:cs typeface="Times New Roman" panose="02020603050405020304" pitchFamily="18" charset="0"/>
              </a:rPr>
              <a:t>mail</a:t>
            </a:r>
            <a:r>
              <a:rPr lang="ru-RU" dirty="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xmlns="" val="tx"/>
                    </a:ext>
                  </a:extLst>
                </a:hlinkClick>
              </a:rPr>
              <a:t>DenisovaDA@mgupp.ru</a:t>
            </a:r>
            <a:r>
              <a:rPr lang="ru-RU" dirty="0">
                <a:latin typeface="Times New Roman" panose="02020603050405020304" pitchFamily="18" charset="0"/>
                <a:cs typeface="Times New Roman" panose="02020603050405020304" pitchFamily="18" charset="0"/>
              </a:rPr>
              <a:t>, раб. телефон: +7-499-750-01-11 доб. 47-82, мобильный телефон / </a:t>
            </a:r>
            <a:r>
              <a:rPr lang="ru-RU" dirty="0" err="1">
                <a:latin typeface="Times New Roman" panose="02020603050405020304" pitchFamily="18" charset="0"/>
                <a:cs typeface="Times New Roman" panose="02020603050405020304" pitchFamily="18" charset="0"/>
              </a:rPr>
              <a:t>WhatsApp</a:t>
            </a:r>
            <a:r>
              <a:rPr lang="ru-RU" dirty="0">
                <a:latin typeface="Times New Roman" panose="02020603050405020304" pitchFamily="18" charset="0"/>
                <a:cs typeface="Times New Roman" panose="02020603050405020304" pitchFamily="18" charset="0"/>
              </a:rPr>
              <a:t>: +7-915-270-38-80.</a:t>
            </a:r>
          </a:p>
          <a:p>
            <a:pPr marL="88900" indent="1533525" algn="just"/>
            <a:r>
              <a:rPr lang="ru-RU" dirty="0">
                <a:latin typeface="Times New Roman" panose="02020603050405020304" pitchFamily="18" charset="0"/>
                <a:cs typeface="Times New Roman" panose="02020603050405020304" pitchFamily="18" charset="0"/>
              </a:rPr>
              <a:t>Контактное лицо для связи по техническим вопросам проведения вебинаров – Хохлов Андрей Владимирович, e-</a:t>
            </a:r>
            <a:r>
              <a:rPr lang="ru-RU" dirty="0" err="1">
                <a:latin typeface="Times New Roman" panose="02020603050405020304" pitchFamily="18" charset="0"/>
                <a:cs typeface="Times New Roman" panose="02020603050405020304" pitchFamily="18" charset="0"/>
              </a:rPr>
              <a:t>mail</a:t>
            </a:r>
            <a:r>
              <a:rPr lang="ru-RU" dirty="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hohlovav@mgupp.ru</a:t>
            </a:r>
            <a:r>
              <a:rPr lang="ru-RU" dirty="0">
                <a:latin typeface="Times New Roman" panose="02020603050405020304" pitchFamily="18" charset="0"/>
                <a:cs typeface="Times New Roman" panose="02020603050405020304" pitchFamily="18" charset="0"/>
              </a:rPr>
              <a:t>, мобильный телефон / </a:t>
            </a:r>
            <a:r>
              <a:rPr lang="ru-RU" dirty="0" err="1">
                <a:latin typeface="Times New Roman" panose="02020603050405020304" pitchFamily="18" charset="0"/>
                <a:cs typeface="Times New Roman" panose="02020603050405020304" pitchFamily="18" charset="0"/>
              </a:rPr>
              <a:t>WhatsApp</a:t>
            </a:r>
            <a:r>
              <a:rPr lang="ru-RU" dirty="0">
                <a:latin typeface="Times New Roman" panose="02020603050405020304" pitchFamily="18" charset="0"/>
                <a:cs typeface="Times New Roman" panose="02020603050405020304" pitchFamily="18" charset="0"/>
              </a:rPr>
              <a:t>: +7-999-553-90-08.</a:t>
            </a:r>
          </a:p>
          <a:p>
            <a:pPr marL="0" indent="1485900" algn="just">
              <a:lnSpc>
                <a:spcPct val="120000"/>
              </a:lnSpc>
              <a:spcBef>
                <a:spcPts val="0"/>
              </a:spcBef>
              <a:buNone/>
            </a:pPr>
            <a:endParaRPr lang="ru-RU" dirty="0"/>
          </a:p>
        </p:txBody>
      </p:sp>
      <p:sp>
        <p:nvSpPr>
          <p:cNvPr id="4" name="Номер слайда 3">
            <a:extLst>
              <a:ext uri="{FF2B5EF4-FFF2-40B4-BE49-F238E27FC236}">
                <a16:creationId xmlns:a16="http://schemas.microsoft.com/office/drawing/2014/main" id="{FE1EC2E4-3909-4CFC-9A27-92D593CF9170}"/>
              </a:ext>
            </a:extLst>
          </p:cNvPr>
          <p:cNvSpPr>
            <a:spLocks noGrp="1"/>
          </p:cNvSpPr>
          <p:nvPr>
            <p:ph type="sldNum" sz="quarter" idx="2"/>
          </p:nvPr>
        </p:nvSpPr>
        <p:spPr>
          <a:xfrm>
            <a:off x="11078791" y="15341817"/>
            <a:ext cx="358672" cy="681836"/>
          </a:xfrm>
        </p:spPr>
        <p:txBody>
          <a:bodyPr/>
          <a:lstStyle/>
          <a:p>
            <a:fld id="{86CB4B4D-7CA3-9044-876B-883B54F8677D}" type="slidenum">
              <a:rPr lang="ru-RU" sz="3600" b="1" smtClean="0">
                <a:solidFill>
                  <a:schemeClr val="bg1"/>
                </a:solidFill>
                <a:latin typeface="Times New Roman" panose="02020603050405020304" pitchFamily="18" charset="0"/>
                <a:cs typeface="Times New Roman" panose="02020603050405020304" pitchFamily="18" charset="0"/>
              </a:rPr>
              <a:pPr/>
              <a:t>21</a:t>
            </a:fld>
            <a:endParaRPr lang="ru-RU" sz="36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06069160"/>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01-Slide-compressed.jpg" descr="01-Slide-compressed.jpg">
            <a:extLst>
              <a:ext uri="{FF2B5EF4-FFF2-40B4-BE49-F238E27FC236}">
                <a16:creationId xmlns:a16="http://schemas.microsoft.com/office/drawing/2014/main" id="{683C9518-96EC-479D-866A-EDD9A0B0DE0F}"/>
              </a:ext>
            </a:extLst>
          </p:cNvPr>
          <p:cNvPicPr>
            <a:picLocks noChangeAspect="1"/>
          </p:cNvPicPr>
          <p:nvPr/>
        </p:nvPicPr>
        <p:blipFill>
          <a:blip r:embed="rId3">
            <a:extLst/>
          </a:blip>
          <a:stretch>
            <a:fillRect/>
          </a:stretch>
        </p:blipFill>
        <p:spPr>
          <a:xfrm>
            <a:off x="-17394" y="-17536"/>
            <a:ext cx="22752106" cy="16170731"/>
          </a:xfrm>
          <a:prstGeom prst="rect">
            <a:avLst/>
          </a:prstGeom>
          <a:ln w="3175">
            <a:miter lim="400000"/>
          </a:ln>
        </p:spPr>
      </p:pic>
      <p:sp>
        <p:nvSpPr>
          <p:cNvPr id="2" name="Заголовок 1">
            <a:extLst>
              <a:ext uri="{FF2B5EF4-FFF2-40B4-BE49-F238E27FC236}">
                <a16:creationId xmlns:a16="http://schemas.microsoft.com/office/drawing/2014/main" id="{F1F8B62C-5384-40D7-85D9-B0611460AACE}"/>
              </a:ext>
            </a:extLst>
          </p:cNvPr>
          <p:cNvSpPr>
            <a:spLocks noGrp="1"/>
          </p:cNvSpPr>
          <p:nvPr>
            <p:ph type="title"/>
          </p:nvPr>
        </p:nvSpPr>
        <p:spPr>
          <a:xfrm>
            <a:off x="8558188" y="-17538"/>
            <a:ext cx="13831394" cy="1662500"/>
          </a:xfrm>
        </p:spPr>
        <p:txBody>
          <a:bodyPr>
            <a:normAutofit fontScale="90000"/>
          </a:bodyPr>
          <a:lstStyle/>
          <a:p>
            <a:r>
              <a:rPr lang="ru-RU" sz="6600" dirty="0">
                <a:solidFill>
                  <a:schemeClr val="bg1"/>
                </a:solidFill>
                <a:latin typeface="Arial" panose="020B0604020202020204" pitchFamily="34" charset="0"/>
                <a:cs typeface="Arial" panose="020B0604020202020204" pitchFamily="34" charset="0"/>
              </a:rPr>
              <a:t>Предмет и критерии мониторинга документационного обеспечения </a:t>
            </a:r>
          </a:p>
        </p:txBody>
      </p:sp>
      <p:sp>
        <p:nvSpPr>
          <p:cNvPr id="3" name="Текст 2">
            <a:extLst>
              <a:ext uri="{FF2B5EF4-FFF2-40B4-BE49-F238E27FC236}">
                <a16:creationId xmlns:a16="http://schemas.microsoft.com/office/drawing/2014/main" id="{B1FA97C9-F51A-4F00-9FBD-3628E4B53562}"/>
              </a:ext>
            </a:extLst>
          </p:cNvPr>
          <p:cNvSpPr>
            <a:spLocks noGrp="1"/>
          </p:cNvSpPr>
          <p:nvPr>
            <p:ph type="body" sz="half" idx="1"/>
          </p:nvPr>
        </p:nvSpPr>
        <p:spPr>
          <a:xfrm>
            <a:off x="421284" y="1909912"/>
            <a:ext cx="20522280" cy="12961440"/>
          </a:xfrm>
        </p:spPr>
        <p:txBody>
          <a:bodyPr>
            <a:normAutofit fontScale="92500" lnSpcReduction="20000"/>
          </a:bodyPr>
          <a:lstStyle/>
          <a:p>
            <a:pPr marL="0" indent="2065338" algn="just">
              <a:spcBef>
                <a:spcPts val="0"/>
              </a:spcBef>
              <a:spcAft>
                <a:spcPts val="1800"/>
              </a:spcAft>
              <a:buNone/>
            </a:pPr>
            <a:r>
              <a:rPr lang="ru-RU" sz="3900" dirty="0">
                <a:latin typeface="Arial" panose="020B0604020202020204" pitchFamily="34" charset="0"/>
                <a:cs typeface="Arial" panose="020B0604020202020204" pitchFamily="34" charset="0"/>
              </a:rPr>
              <a:t>В соответствии с Типовым положением об учебно-методических объединениях в системе высшего образования (приказ Минобрнауки России от 18.05.2015 № 505 с изменениями от 17.05.2016, 13.03.2018):</a:t>
            </a:r>
          </a:p>
          <a:p>
            <a:pPr marL="0" indent="2065338" algn="just">
              <a:spcBef>
                <a:spcPts val="0"/>
              </a:spcBef>
              <a:spcAft>
                <a:spcPts val="1800"/>
              </a:spcAft>
              <a:buNone/>
            </a:pPr>
            <a:r>
              <a:rPr lang="ru-RU" sz="4000" b="1" dirty="0">
                <a:latin typeface="Arial" panose="020B0604020202020204" pitchFamily="34" charset="0"/>
                <a:cs typeface="Arial" panose="020B0604020202020204" pitchFamily="34" charset="0"/>
              </a:rPr>
              <a:t>«</a:t>
            </a:r>
            <a:r>
              <a:rPr lang="ru-RU" sz="4000" b="1" i="1" dirty="0">
                <a:latin typeface="Arial" panose="020B0604020202020204" pitchFamily="34" charset="0"/>
                <a:cs typeface="Arial" panose="020B0604020202020204" pitchFamily="34" charset="0"/>
              </a:rPr>
              <a:t>Положение об учебно-методическом объединении утверждается органом власти (органами власти)</a:t>
            </a:r>
            <a:r>
              <a:rPr lang="ru-RU" sz="4000" b="1" dirty="0">
                <a:latin typeface="Arial" panose="020B0604020202020204" pitchFamily="34" charset="0"/>
                <a:cs typeface="Arial" panose="020B0604020202020204" pitchFamily="34" charset="0"/>
              </a:rPr>
              <a:t>» </a:t>
            </a:r>
          </a:p>
          <a:p>
            <a:pPr marL="0" indent="2065338" algn="just">
              <a:spcBef>
                <a:spcPts val="0"/>
              </a:spcBef>
              <a:spcAft>
                <a:spcPts val="1800"/>
              </a:spcAft>
              <a:buNone/>
            </a:pPr>
            <a:r>
              <a:rPr lang="ru-RU" sz="3600" dirty="0">
                <a:latin typeface="Arial" panose="020B0604020202020204" pitchFamily="34" charset="0"/>
                <a:cs typeface="Arial" panose="020B0604020202020204" pitchFamily="34" charset="0"/>
              </a:rPr>
              <a:t>п. 7 Типового положения об учебно-методических объединениях в системе высшего образования</a:t>
            </a:r>
            <a:endParaRPr lang="ru-RU" sz="4000" dirty="0">
              <a:latin typeface="Arial" panose="020B0604020202020204" pitchFamily="34" charset="0"/>
              <a:cs typeface="Arial" panose="020B0604020202020204" pitchFamily="34" charset="0"/>
            </a:endParaRPr>
          </a:p>
          <a:p>
            <a:pPr marL="0" indent="2065338" algn="just">
              <a:spcBef>
                <a:spcPts val="0"/>
              </a:spcBef>
              <a:spcAft>
                <a:spcPts val="1800"/>
              </a:spcAft>
              <a:buNone/>
            </a:pPr>
            <a:r>
              <a:rPr lang="ru-RU" sz="4000" b="1" dirty="0">
                <a:latin typeface="Arial" panose="020B0604020202020204" pitchFamily="34" charset="0"/>
                <a:cs typeface="Arial" panose="020B0604020202020204" pitchFamily="34" charset="0"/>
              </a:rPr>
              <a:t>«</a:t>
            </a:r>
            <a:r>
              <a:rPr lang="ru-RU" sz="4000" b="1" i="1" dirty="0">
                <a:latin typeface="Arial" panose="020B0604020202020204" pitchFamily="34" charset="0"/>
                <a:cs typeface="Arial" panose="020B0604020202020204" pitchFamily="34" charset="0"/>
              </a:rPr>
              <a:t>Председатель учебно-методического объединения формирует и утверждает его состав</a:t>
            </a:r>
            <a:r>
              <a:rPr lang="ru-RU" sz="4000" b="1" dirty="0">
                <a:latin typeface="Arial" panose="020B0604020202020204" pitchFamily="34" charset="0"/>
                <a:cs typeface="Arial" panose="020B0604020202020204" pitchFamily="34" charset="0"/>
              </a:rPr>
              <a:t>» </a:t>
            </a:r>
          </a:p>
          <a:p>
            <a:pPr marL="0" indent="2065338" algn="just">
              <a:spcBef>
                <a:spcPts val="0"/>
              </a:spcBef>
              <a:spcAft>
                <a:spcPts val="1800"/>
              </a:spcAft>
              <a:buNone/>
            </a:pPr>
            <a:r>
              <a:rPr lang="ru-RU" sz="3600" dirty="0">
                <a:latin typeface="Arial" panose="020B0604020202020204" pitchFamily="34" charset="0"/>
                <a:cs typeface="Arial" panose="020B0604020202020204" pitchFamily="34" charset="0"/>
              </a:rPr>
              <a:t>п. 11 Типового положения об учебно-методических объединениях в системе высшего образования</a:t>
            </a:r>
          </a:p>
          <a:p>
            <a:pPr marL="0" indent="2065338" algn="just">
              <a:spcBef>
                <a:spcPts val="0"/>
              </a:spcBef>
              <a:spcAft>
                <a:spcPts val="1800"/>
              </a:spcAft>
              <a:buNone/>
            </a:pPr>
            <a:r>
              <a:rPr lang="ru-RU" sz="4000" b="1" i="1" dirty="0">
                <a:latin typeface="Arial" panose="020B0604020202020204" pitchFamily="34" charset="0"/>
                <a:cs typeface="Arial" panose="020B0604020202020204" pitchFamily="34" charset="0"/>
              </a:rPr>
              <a:t>«Учебно-методическим объединением при необходимости создаются научно-методические, экспертные и иные советы, секции, рабочие группы, отделения» </a:t>
            </a:r>
          </a:p>
          <a:p>
            <a:pPr marL="0" indent="2065338" algn="just">
              <a:spcBef>
                <a:spcPts val="0"/>
              </a:spcBef>
              <a:spcAft>
                <a:spcPts val="1800"/>
              </a:spcAft>
              <a:buNone/>
            </a:pPr>
            <a:r>
              <a:rPr lang="ru-RU" sz="3600" dirty="0">
                <a:latin typeface="Arial" panose="020B0604020202020204" pitchFamily="34" charset="0"/>
                <a:cs typeface="Arial" panose="020B0604020202020204" pitchFamily="34" charset="0"/>
              </a:rPr>
              <a:t>п. 10 Типового положения об учебно-методических объединениях в системе высшего образования</a:t>
            </a:r>
          </a:p>
          <a:p>
            <a:pPr marL="0" indent="2065338" algn="just">
              <a:spcBef>
                <a:spcPts val="0"/>
              </a:spcBef>
              <a:spcAft>
                <a:spcPts val="1800"/>
              </a:spcAft>
              <a:buNone/>
            </a:pPr>
            <a:r>
              <a:rPr lang="ru-RU" sz="4000" b="1" i="1" dirty="0">
                <a:latin typeface="Arial" panose="020B0604020202020204" pitchFamily="34" charset="0"/>
                <a:cs typeface="Arial" panose="020B0604020202020204" pitchFamily="34" charset="0"/>
              </a:rPr>
              <a:t>«Учебно-методическое объединение направляет ежегодно, не позднее 1 марта, отчет о своей деятельности за предшествующий календарный год в создавший его орган власти (органы власти) и координационный совет по области образования, к которой относится соответствующая укрупненная группа …» </a:t>
            </a:r>
          </a:p>
          <a:p>
            <a:pPr marL="0" indent="2065338" algn="just">
              <a:spcBef>
                <a:spcPts val="0"/>
              </a:spcBef>
              <a:spcAft>
                <a:spcPts val="1800"/>
              </a:spcAft>
              <a:buNone/>
            </a:pPr>
            <a:r>
              <a:rPr lang="ru-RU" sz="3600" dirty="0">
                <a:latin typeface="Arial" panose="020B0604020202020204" pitchFamily="34" charset="0"/>
                <a:cs typeface="Arial" panose="020B0604020202020204" pitchFamily="34" charset="0"/>
              </a:rPr>
              <a:t>п. 18 Типового положения об учебно-методических объединениях в системе высшего образования</a:t>
            </a:r>
            <a:endParaRPr lang="ru-RU" sz="4000" dirty="0">
              <a:latin typeface="Arial" panose="020B0604020202020204" pitchFamily="34" charset="0"/>
              <a:cs typeface="Arial" panose="020B0604020202020204" pitchFamily="34" charset="0"/>
            </a:endParaRPr>
          </a:p>
        </p:txBody>
      </p:sp>
      <p:sp>
        <p:nvSpPr>
          <p:cNvPr id="4" name="Номер слайда 3">
            <a:extLst>
              <a:ext uri="{FF2B5EF4-FFF2-40B4-BE49-F238E27FC236}">
                <a16:creationId xmlns:a16="http://schemas.microsoft.com/office/drawing/2014/main" id="{FE1EC2E4-3909-4CFC-9A27-92D593CF9170}"/>
              </a:ext>
            </a:extLst>
          </p:cNvPr>
          <p:cNvSpPr>
            <a:spLocks noGrp="1"/>
          </p:cNvSpPr>
          <p:nvPr>
            <p:ph type="sldNum" sz="quarter" idx="2"/>
          </p:nvPr>
        </p:nvSpPr>
        <p:spPr>
          <a:xfrm>
            <a:off x="10987907" y="15471359"/>
            <a:ext cx="358672" cy="681836"/>
          </a:xfrm>
        </p:spPr>
        <p:txBody>
          <a:bodyPr/>
          <a:lstStyle/>
          <a:p>
            <a:fld id="{86CB4B4D-7CA3-9044-876B-883B54F8677D}" type="slidenum">
              <a:rPr lang="ru-RU" sz="3600" b="1" smtClean="0">
                <a:solidFill>
                  <a:schemeClr val="bg1"/>
                </a:solidFill>
                <a:latin typeface="Times New Roman" panose="02020603050405020304" pitchFamily="18" charset="0"/>
                <a:cs typeface="Times New Roman" panose="02020603050405020304" pitchFamily="18" charset="0"/>
              </a:rPr>
              <a:pPr/>
              <a:t>3</a:t>
            </a:fld>
            <a:endParaRPr lang="ru-RU" sz="36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90293328"/>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01-Slide-compressed.jpg" descr="01-Slide-compressed.jpg">
            <a:extLst>
              <a:ext uri="{FF2B5EF4-FFF2-40B4-BE49-F238E27FC236}">
                <a16:creationId xmlns:a16="http://schemas.microsoft.com/office/drawing/2014/main" id="{683C9518-96EC-479D-866A-EDD9A0B0DE0F}"/>
              </a:ext>
            </a:extLst>
          </p:cNvPr>
          <p:cNvPicPr>
            <a:picLocks noChangeAspect="1"/>
          </p:cNvPicPr>
          <p:nvPr/>
        </p:nvPicPr>
        <p:blipFill>
          <a:blip r:embed="rId3">
            <a:extLst/>
          </a:blip>
          <a:stretch>
            <a:fillRect/>
          </a:stretch>
        </p:blipFill>
        <p:spPr>
          <a:xfrm>
            <a:off x="162002" y="-112550"/>
            <a:ext cx="22557369" cy="16205200"/>
          </a:xfrm>
          <a:prstGeom prst="rect">
            <a:avLst/>
          </a:prstGeom>
          <a:ln w="3175">
            <a:miter lim="400000"/>
          </a:ln>
        </p:spPr>
      </p:pic>
      <p:sp>
        <p:nvSpPr>
          <p:cNvPr id="2" name="Заголовок 1">
            <a:extLst>
              <a:ext uri="{FF2B5EF4-FFF2-40B4-BE49-F238E27FC236}">
                <a16:creationId xmlns:a16="http://schemas.microsoft.com/office/drawing/2014/main" id="{F1F8B62C-5384-40D7-85D9-B0611460AACE}"/>
              </a:ext>
            </a:extLst>
          </p:cNvPr>
          <p:cNvSpPr>
            <a:spLocks noGrp="1"/>
          </p:cNvSpPr>
          <p:nvPr>
            <p:ph type="title"/>
          </p:nvPr>
        </p:nvSpPr>
        <p:spPr>
          <a:xfrm>
            <a:off x="709316" y="2362529"/>
            <a:ext cx="12947034" cy="966565"/>
          </a:xfrm>
        </p:spPr>
        <p:txBody>
          <a:bodyPr>
            <a:noAutofit/>
          </a:bodyPr>
          <a:lstStyle/>
          <a:p>
            <a:pPr algn="just"/>
            <a:r>
              <a:rPr lang="ru-RU" sz="5400" dirty="0">
                <a:solidFill>
                  <a:srgbClr val="002060"/>
                </a:solidFill>
                <a:latin typeface="Arial" panose="020B0604020202020204" pitchFamily="34" charset="0"/>
                <a:cs typeface="Arial" panose="020B0604020202020204" pitchFamily="34" charset="0"/>
              </a:rPr>
              <a:t>Наличие утвержденного Положения</a:t>
            </a:r>
          </a:p>
        </p:txBody>
      </p:sp>
      <p:sp>
        <p:nvSpPr>
          <p:cNvPr id="3" name="Текст 2">
            <a:extLst>
              <a:ext uri="{FF2B5EF4-FFF2-40B4-BE49-F238E27FC236}">
                <a16:creationId xmlns:a16="http://schemas.microsoft.com/office/drawing/2014/main" id="{B1FA97C9-F51A-4F00-9FBD-3628E4B53562}"/>
              </a:ext>
            </a:extLst>
          </p:cNvPr>
          <p:cNvSpPr>
            <a:spLocks noGrp="1"/>
          </p:cNvSpPr>
          <p:nvPr>
            <p:ph type="body" sz="half" idx="1"/>
          </p:nvPr>
        </p:nvSpPr>
        <p:spPr>
          <a:xfrm>
            <a:off x="693205" y="3510825"/>
            <a:ext cx="21500471" cy="2081749"/>
          </a:xfrm>
        </p:spPr>
        <p:txBody>
          <a:bodyPr anchor="t">
            <a:normAutofit/>
          </a:bodyPr>
          <a:lstStyle/>
          <a:p>
            <a:pPr marL="0" indent="87313" algn="just">
              <a:spcBef>
                <a:spcPts val="0"/>
              </a:spcBef>
              <a:buNone/>
            </a:pPr>
            <a:r>
              <a:rPr lang="ru-RU" dirty="0">
                <a:solidFill>
                  <a:srgbClr val="00B050"/>
                </a:solidFill>
                <a:latin typeface="Arial" panose="020B0604020202020204" pitchFamily="34" charset="0"/>
                <a:cs typeface="Arial" panose="020B0604020202020204" pitchFamily="34" charset="0"/>
              </a:rPr>
              <a:t>56</a:t>
            </a:r>
            <a:r>
              <a:rPr lang="ru-RU" dirty="0">
                <a:latin typeface="Arial" panose="020B0604020202020204" pitchFamily="34" charset="0"/>
                <a:cs typeface="Arial" panose="020B0604020202020204" pitchFamily="34" charset="0"/>
              </a:rPr>
              <a:t> ФУМО ВО - 100% имеют утвержденные </a:t>
            </a:r>
          </a:p>
          <a:p>
            <a:pPr marL="0" indent="87313" algn="just">
              <a:spcBef>
                <a:spcPts val="0"/>
              </a:spcBef>
              <a:buNone/>
            </a:pPr>
            <a:r>
              <a:rPr lang="ru-RU" dirty="0">
                <a:latin typeface="Arial" panose="020B0604020202020204" pitchFamily="34" charset="0"/>
                <a:cs typeface="Arial" panose="020B0604020202020204" pitchFamily="34" charset="0"/>
              </a:rPr>
              <a:t>Минобрнауки России и размещенные Положения</a:t>
            </a:r>
          </a:p>
        </p:txBody>
      </p:sp>
      <p:sp>
        <p:nvSpPr>
          <p:cNvPr id="4" name="Номер слайда 3">
            <a:extLst>
              <a:ext uri="{FF2B5EF4-FFF2-40B4-BE49-F238E27FC236}">
                <a16:creationId xmlns:a16="http://schemas.microsoft.com/office/drawing/2014/main" id="{FE1EC2E4-3909-4CFC-9A27-92D593CF9170}"/>
              </a:ext>
            </a:extLst>
          </p:cNvPr>
          <p:cNvSpPr>
            <a:spLocks noGrp="1"/>
          </p:cNvSpPr>
          <p:nvPr>
            <p:ph type="sldNum" sz="quarter" idx="2"/>
          </p:nvPr>
        </p:nvSpPr>
        <p:spPr>
          <a:xfrm>
            <a:off x="11116753" y="15538771"/>
            <a:ext cx="284933" cy="466393"/>
          </a:xfrm>
        </p:spPr>
        <p:txBody>
          <a:bodyPr/>
          <a:lstStyle/>
          <a:p>
            <a:fld id="{86CB4B4D-7CA3-9044-876B-883B54F8677D}" type="slidenum">
              <a:rPr lang="ru-RU" smtClean="0">
                <a:solidFill>
                  <a:schemeClr val="bg1"/>
                </a:solidFill>
              </a:rPr>
              <a:pPr/>
              <a:t>4</a:t>
            </a:fld>
            <a:endParaRPr lang="ru-RU" dirty="0">
              <a:solidFill>
                <a:schemeClr val="bg1"/>
              </a:solidFill>
            </a:endParaRPr>
          </a:p>
        </p:txBody>
      </p:sp>
      <p:sp>
        <p:nvSpPr>
          <p:cNvPr id="10" name="Заголовок 1">
            <a:extLst>
              <a:ext uri="{FF2B5EF4-FFF2-40B4-BE49-F238E27FC236}">
                <a16:creationId xmlns:a16="http://schemas.microsoft.com/office/drawing/2014/main" id="{4A7B452B-BF31-490E-AF8B-406F01F8E016}"/>
              </a:ext>
            </a:extLst>
          </p:cNvPr>
          <p:cNvSpPr txBox="1">
            <a:spLocks/>
          </p:cNvSpPr>
          <p:nvPr/>
        </p:nvSpPr>
        <p:spPr>
          <a:xfrm>
            <a:off x="693205" y="5497257"/>
            <a:ext cx="10945216" cy="966565"/>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3301" tIns="63301" rIns="63301" bIns="63301" anchor="ctr">
            <a:normAutofit fontScale="97500"/>
          </a:bodyPr>
          <a:lstStyle>
            <a:lvl1pPr marL="0" marR="0" indent="0" algn="ctr" defTabSz="970623" rtl="0" latinLnBrk="0">
              <a:lnSpc>
                <a:spcPct val="100000"/>
              </a:lnSpc>
              <a:spcBef>
                <a:spcPts val="0"/>
              </a:spcBef>
              <a:spcAft>
                <a:spcPts val="0"/>
              </a:spcAft>
              <a:buClrTx/>
              <a:buSzTx/>
              <a:buFontTx/>
              <a:buNone/>
              <a:tabLst/>
              <a:defRPr sz="12800" b="0" i="0" u="none" strike="noStrike" cap="none" spc="0" baseline="0">
                <a:solidFill>
                  <a:srgbClr val="000000"/>
                </a:solidFill>
                <a:uFillTx/>
                <a:latin typeface="+mn-lt"/>
                <a:ea typeface="+mn-ea"/>
                <a:cs typeface="+mn-cs"/>
                <a:sym typeface="Helvetica Neue Medium"/>
              </a:defRPr>
            </a:lvl1pPr>
            <a:lvl2pPr marL="0" marR="0" indent="0" algn="ctr" defTabSz="970623" rtl="0" latinLnBrk="0">
              <a:lnSpc>
                <a:spcPct val="100000"/>
              </a:lnSpc>
              <a:spcBef>
                <a:spcPts val="0"/>
              </a:spcBef>
              <a:spcAft>
                <a:spcPts val="0"/>
              </a:spcAft>
              <a:buClrTx/>
              <a:buSzTx/>
              <a:buFontTx/>
              <a:buNone/>
              <a:tabLst/>
              <a:defRPr sz="12800" b="0" i="0" u="none" strike="noStrike" cap="none" spc="0" baseline="0">
                <a:solidFill>
                  <a:srgbClr val="000000"/>
                </a:solidFill>
                <a:uFillTx/>
                <a:latin typeface="+mn-lt"/>
                <a:ea typeface="+mn-ea"/>
                <a:cs typeface="+mn-cs"/>
                <a:sym typeface="Helvetica Neue Medium"/>
              </a:defRPr>
            </a:lvl2pPr>
            <a:lvl3pPr marL="0" marR="0" indent="0" algn="ctr" defTabSz="970623" rtl="0" latinLnBrk="0">
              <a:lnSpc>
                <a:spcPct val="100000"/>
              </a:lnSpc>
              <a:spcBef>
                <a:spcPts val="0"/>
              </a:spcBef>
              <a:spcAft>
                <a:spcPts val="0"/>
              </a:spcAft>
              <a:buClrTx/>
              <a:buSzTx/>
              <a:buFontTx/>
              <a:buNone/>
              <a:tabLst/>
              <a:defRPr sz="12800" b="0" i="0" u="none" strike="noStrike" cap="none" spc="0" baseline="0">
                <a:solidFill>
                  <a:srgbClr val="000000"/>
                </a:solidFill>
                <a:uFillTx/>
                <a:latin typeface="+mn-lt"/>
                <a:ea typeface="+mn-ea"/>
                <a:cs typeface="+mn-cs"/>
                <a:sym typeface="Helvetica Neue Medium"/>
              </a:defRPr>
            </a:lvl3pPr>
            <a:lvl4pPr marL="0" marR="0" indent="0" algn="ctr" defTabSz="970623" rtl="0" latinLnBrk="0">
              <a:lnSpc>
                <a:spcPct val="100000"/>
              </a:lnSpc>
              <a:spcBef>
                <a:spcPts val="0"/>
              </a:spcBef>
              <a:spcAft>
                <a:spcPts val="0"/>
              </a:spcAft>
              <a:buClrTx/>
              <a:buSzTx/>
              <a:buFontTx/>
              <a:buNone/>
              <a:tabLst/>
              <a:defRPr sz="12800" b="0" i="0" u="none" strike="noStrike" cap="none" spc="0" baseline="0">
                <a:solidFill>
                  <a:srgbClr val="000000"/>
                </a:solidFill>
                <a:uFillTx/>
                <a:latin typeface="+mn-lt"/>
                <a:ea typeface="+mn-ea"/>
                <a:cs typeface="+mn-cs"/>
                <a:sym typeface="Helvetica Neue Medium"/>
              </a:defRPr>
            </a:lvl4pPr>
            <a:lvl5pPr marL="0" marR="0" indent="0" algn="ctr" defTabSz="970623" rtl="0" latinLnBrk="0">
              <a:lnSpc>
                <a:spcPct val="100000"/>
              </a:lnSpc>
              <a:spcBef>
                <a:spcPts val="0"/>
              </a:spcBef>
              <a:spcAft>
                <a:spcPts val="0"/>
              </a:spcAft>
              <a:buClrTx/>
              <a:buSzTx/>
              <a:buFontTx/>
              <a:buNone/>
              <a:tabLst/>
              <a:defRPr sz="12800" b="0" i="0" u="none" strike="noStrike" cap="none" spc="0" baseline="0">
                <a:solidFill>
                  <a:srgbClr val="000000"/>
                </a:solidFill>
                <a:uFillTx/>
                <a:latin typeface="+mn-lt"/>
                <a:ea typeface="+mn-ea"/>
                <a:cs typeface="+mn-cs"/>
                <a:sym typeface="Helvetica Neue Medium"/>
              </a:defRPr>
            </a:lvl5pPr>
            <a:lvl6pPr marL="0" marR="0" indent="0" algn="ctr" defTabSz="970623" rtl="0" latinLnBrk="0">
              <a:lnSpc>
                <a:spcPct val="100000"/>
              </a:lnSpc>
              <a:spcBef>
                <a:spcPts val="0"/>
              </a:spcBef>
              <a:spcAft>
                <a:spcPts val="0"/>
              </a:spcAft>
              <a:buClrTx/>
              <a:buSzTx/>
              <a:buFontTx/>
              <a:buNone/>
              <a:tabLst/>
              <a:defRPr sz="12800" b="0" i="0" u="none" strike="noStrike" cap="none" spc="0" baseline="0">
                <a:solidFill>
                  <a:srgbClr val="000000"/>
                </a:solidFill>
                <a:uFillTx/>
                <a:latin typeface="+mn-lt"/>
                <a:ea typeface="+mn-ea"/>
                <a:cs typeface="+mn-cs"/>
                <a:sym typeface="Helvetica Neue Medium"/>
              </a:defRPr>
            </a:lvl6pPr>
            <a:lvl7pPr marL="0" marR="0" indent="0" algn="ctr" defTabSz="970623" rtl="0" latinLnBrk="0">
              <a:lnSpc>
                <a:spcPct val="100000"/>
              </a:lnSpc>
              <a:spcBef>
                <a:spcPts val="0"/>
              </a:spcBef>
              <a:spcAft>
                <a:spcPts val="0"/>
              </a:spcAft>
              <a:buClrTx/>
              <a:buSzTx/>
              <a:buFontTx/>
              <a:buNone/>
              <a:tabLst/>
              <a:defRPr sz="12800" b="0" i="0" u="none" strike="noStrike" cap="none" spc="0" baseline="0">
                <a:solidFill>
                  <a:srgbClr val="000000"/>
                </a:solidFill>
                <a:uFillTx/>
                <a:latin typeface="+mn-lt"/>
                <a:ea typeface="+mn-ea"/>
                <a:cs typeface="+mn-cs"/>
                <a:sym typeface="Helvetica Neue Medium"/>
              </a:defRPr>
            </a:lvl7pPr>
            <a:lvl8pPr marL="0" marR="0" indent="0" algn="ctr" defTabSz="970623" rtl="0" latinLnBrk="0">
              <a:lnSpc>
                <a:spcPct val="100000"/>
              </a:lnSpc>
              <a:spcBef>
                <a:spcPts val="0"/>
              </a:spcBef>
              <a:spcAft>
                <a:spcPts val="0"/>
              </a:spcAft>
              <a:buClrTx/>
              <a:buSzTx/>
              <a:buFontTx/>
              <a:buNone/>
              <a:tabLst/>
              <a:defRPr sz="12800" b="0" i="0" u="none" strike="noStrike" cap="none" spc="0" baseline="0">
                <a:solidFill>
                  <a:srgbClr val="000000"/>
                </a:solidFill>
                <a:uFillTx/>
                <a:latin typeface="+mn-lt"/>
                <a:ea typeface="+mn-ea"/>
                <a:cs typeface="+mn-cs"/>
                <a:sym typeface="Helvetica Neue Medium"/>
              </a:defRPr>
            </a:lvl8pPr>
            <a:lvl9pPr marL="0" marR="0" indent="0" algn="ctr" defTabSz="970623" rtl="0" latinLnBrk="0">
              <a:lnSpc>
                <a:spcPct val="100000"/>
              </a:lnSpc>
              <a:spcBef>
                <a:spcPts val="0"/>
              </a:spcBef>
              <a:spcAft>
                <a:spcPts val="0"/>
              </a:spcAft>
              <a:buClrTx/>
              <a:buSzTx/>
              <a:buFontTx/>
              <a:buNone/>
              <a:tabLst/>
              <a:defRPr sz="12800" b="0" i="0" u="none" strike="noStrike" cap="none" spc="0" baseline="0">
                <a:solidFill>
                  <a:srgbClr val="000000"/>
                </a:solidFill>
                <a:uFillTx/>
                <a:latin typeface="+mn-lt"/>
                <a:ea typeface="+mn-ea"/>
                <a:cs typeface="+mn-cs"/>
                <a:sym typeface="Helvetica Neue Medium"/>
              </a:defRPr>
            </a:lvl9pPr>
          </a:lstStyle>
          <a:p>
            <a:pPr algn="just" hangingPunct="1"/>
            <a:r>
              <a:rPr lang="ru-RU" sz="5400" dirty="0">
                <a:solidFill>
                  <a:srgbClr val="002060"/>
                </a:solidFill>
                <a:latin typeface="Arial" panose="020B0604020202020204" pitchFamily="34" charset="0"/>
                <a:cs typeface="Arial" panose="020B0604020202020204" pitchFamily="34" charset="0"/>
              </a:rPr>
              <a:t>Наличие актуального состава</a:t>
            </a:r>
          </a:p>
        </p:txBody>
      </p:sp>
      <p:sp>
        <p:nvSpPr>
          <p:cNvPr id="11" name="Текст 2">
            <a:extLst>
              <a:ext uri="{FF2B5EF4-FFF2-40B4-BE49-F238E27FC236}">
                <a16:creationId xmlns:a16="http://schemas.microsoft.com/office/drawing/2014/main" id="{0C9F9641-E3FD-4A46-967C-57DA422B1B78}"/>
              </a:ext>
            </a:extLst>
          </p:cNvPr>
          <p:cNvSpPr txBox="1">
            <a:spLocks/>
          </p:cNvSpPr>
          <p:nvPr/>
        </p:nvSpPr>
        <p:spPr>
          <a:xfrm>
            <a:off x="709316" y="6806456"/>
            <a:ext cx="21272280" cy="7518433"/>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3301" tIns="63301" rIns="63301" bIns="63301" anchor="t">
            <a:normAutofit/>
          </a:bodyPr>
          <a:lstStyle>
            <a:lvl1pPr marL="666750" marR="0" indent="-666750" algn="l" defTabSz="970623" rtl="0" latinLnBrk="0">
              <a:lnSpc>
                <a:spcPct val="100000"/>
              </a:lnSpc>
              <a:spcBef>
                <a:spcPts val="6900"/>
              </a:spcBef>
              <a:spcAft>
                <a:spcPts val="0"/>
              </a:spcAft>
              <a:buClrTx/>
              <a:buSzPct val="145000"/>
              <a:buFontTx/>
              <a:buChar char="•"/>
              <a:tabLst/>
              <a:defRPr sz="4800" b="0" i="0" u="none" strike="noStrike" cap="none" spc="0" baseline="0">
                <a:solidFill>
                  <a:srgbClr val="000000"/>
                </a:solidFill>
                <a:uFillTx/>
                <a:latin typeface="Helvetica Neue"/>
                <a:ea typeface="Helvetica Neue"/>
                <a:cs typeface="Helvetica Neue"/>
                <a:sym typeface="Helvetica Neue"/>
              </a:defRPr>
            </a:lvl1pPr>
            <a:lvl2pPr marL="1111250" marR="0" indent="-666750" algn="l" defTabSz="970623" rtl="0" latinLnBrk="0">
              <a:lnSpc>
                <a:spcPct val="100000"/>
              </a:lnSpc>
              <a:spcBef>
                <a:spcPts val="6900"/>
              </a:spcBef>
              <a:spcAft>
                <a:spcPts val="0"/>
              </a:spcAft>
              <a:buClrTx/>
              <a:buSzPct val="145000"/>
              <a:buFontTx/>
              <a:buChar char="•"/>
              <a:tabLst/>
              <a:defRPr sz="4800" b="0" i="0" u="none" strike="noStrike" cap="none" spc="0" baseline="0">
                <a:solidFill>
                  <a:srgbClr val="000000"/>
                </a:solidFill>
                <a:uFillTx/>
                <a:latin typeface="Helvetica Neue"/>
                <a:ea typeface="Helvetica Neue"/>
                <a:cs typeface="Helvetica Neue"/>
                <a:sym typeface="Helvetica Neue"/>
              </a:defRPr>
            </a:lvl2pPr>
            <a:lvl3pPr marL="1555750" marR="0" indent="-666750" algn="l" defTabSz="970623" rtl="0" latinLnBrk="0">
              <a:lnSpc>
                <a:spcPct val="100000"/>
              </a:lnSpc>
              <a:spcBef>
                <a:spcPts val="6900"/>
              </a:spcBef>
              <a:spcAft>
                <a:spcPts val="0"/>
              </a:spcAft>
              <a:buClrTx/>
              <a:buSzPct val="145000"/>
              <a:buFontTx/>
              <a:buChar char="•"/>
              <a:tabLst/>
              <a:defRPr sz="4800" b="0" i="0" u="none" strike="noStrike" cap="none" spc="0" baseline="0">
                <a:solidFill>
                  <a:srgbClr val="000000"/>
                </a:solidFill>
                <a:uFillTx/>
                <a:latin typeface="Helvetica Neue"/>
                <a:ea typeface="Helvetica Neue"/>
                <a:cs typeface="Helvetica Neue"/>
                <a:sym typeface="Helvetica Neue"/>
              </a:defRPr>
            </a:lvl3pPr>
            <a:lvl4pPr marL="2000250" marR="0" indent="-666750" algn="l" defTabSz="970623" rtl="0" latinLnBrk="0">
              <a:lnSpc>
                <a:spcPct val="100000"/>
              </a:lnSpc>
              <a:spcBef>
                <a:spcPts val="6900"/>
              </a:spcBef>
              <a:spcAft>
                <a:spcPts val="0"/>
              </a:spcAft>
              <a:buClrTx/>
              <a:buSzPct val="145000"/>
              <a:buFontTx/>
              <a:buChar char="•"/>
              <a:tabLst/>
              <a:defRPr sz="4800" b="0" i="0" u="none" strike="noStrike" cap="none" spc="0" baseline="0">
                <a:solidFill>
                  <a:srgbClr val="000000"/>
                </a:solidFill>
                <a:uFillTx/>
                <a:latin typeface="Helvetica Neue"/>
                <a:ea typeface="Helvetica Neue"/>
                <a:cs typeface="Helvetica Neue"/>
                <a:sym typeface="Helvetica Neue"/>
              </a:defRPr>
            </a:lvl4pPr>
            <a:lvl5pPr marL="2444750" marR="0" indent="-666750" algn="l" defTabSz="970623" rtl="0" latinLnBrk="0">
              <a:lnSpc>
                <a:spcPct val="100000"/>
              </a:lnSpc>
              <a:spcBef>
                <a:spcPts val="6900"/>
              </a:spcBef>
              <a:spcAft>
                <a:spcPts val="0"/>
              </a:spcAft>
              <a:buClrTx/>
              <a:buSzPct val="145000"/>
              <a:buFontTx/>
              <a:buChar char="•"/>
              <a:tabLst/>
              <a:defRPr sz="4800" b="0" i="0" u="none" strike="noStrike" cap="none" spc="0" baseline="0">
                <a:solidFill>
                  <a:srgbClr val="000000"/>
                </a:solidFill>
                <a:uFillTx/>
                <a:latin typeface="Helvetica Neue"/>
                <a:ea typeface="Helvetica Neue"/>
                <a:cs typeface="Helvetica Neue"/>
                <a:sym typeface="Helvetica Neue"/>
              </a:defRPr>
            </a:lvl5pPr>
            <a:lvl6pPr marL="0" marR="0" indent="355600" algn="ctr" defTabSz="970623" rtl="0" latinLnBrk="0">
              <a:lnSpc>
                <a:spcPct val="100000"/>
              </a:lnSpc>
              <a:spcBef>
                <a:spcPts val="0"/>
              </a:spcBef>
              <a:spcAft>
                <a:spcPts val="0"/>
              </a:spcAft>
              <a:buClrTx/>
              <a:buSzTx/>
              <a:buFontTx/>
              <a:buNone/>
              <a:tabLst/>
              <a:defRPr sz="5800" b="0" i="0" u="none" strike="noStrike" cap="none" spc="0" baseline="0">
                <a:solidFill>
                  <a:srgbClr val="000000"/>
                </a:solidFill>
                <a:uFillTx/>
                <a:latin typeface="Helvetica Neue"/>
                <a:ea typeface="Helvetica Neue"/>
                <a:cs typeface="Helvetica Neue"/>
                <a:sym typeface="Helvetica Neue"/>
              </a:defRPr>
            </a:lvl6pPr>
            <a:lvl7pPr marL="0" marR="0" indent="711200" algn="ctr" defTabSz="970623" rtl="0" latinLnBrk="0">
              <a:lnSpc>
                <a:spcPct val="100000"/>
              </a:lnSpc>
              <a:spcBef>
                <a:spcPts val="0"/>
              </a:spcBef>
              <a:spcAft>
                <a:spcPts val="0"/>
              </a:spcAft>
              <a:buClrTx/>
              <a:buSzTx/>
              <a:buFontTx/>
              <a:buNone/>
              <a:tabLst/>
              <a:defRPr sz="5800" b="0" i="0" u="none" strike="noStrike" cap="none" spc="0" baseline="0">
                <a:solidFill>
                  <a:srgbClr val="000000"/>
                </a:solidFill>
                <a:uFillTx/>
                <a:latin typeface="Helvetica Neue"/>
                <a:ea typeface="Helvetica Neue"/>
                <a:cs typeface="Helvetica Neue"/>
                <a:sym typeface="Helvetica Neue"/>
              </a:defRPr>
            </a:lvl7pPr>
            <a:lvl8pPr marL="0" marR="0" indent="1066800" algn="ctr" defTabSz="970623" rtl="0" latinLnBrk="0">
              <a:lnSpc>
                <a:spcPct val="100000"/>
              </a:lnSpc>
              <a:spcBef>
                <a:spcPts val="0"/>
              </a:spcBef>
              <a:spcAft>
                <a:spcPts val="0"/>
              </a:spcAft>
              <a:buClrTx/>
              <a:buSzTx/>
              <a:buFontTx/>
              <a:buNone/>
              <a:tabLst/>
              <a:defRPr sz="5800" b="0" i="0" u="none" strike="noStrike" cap="none" spc="0" baseline="0">
                <a:solidFill>
                  <a:srgbClr val="000000"/>
                </a:solidFill>
                <a:uFillTx/>
                <a:latin typeface="Helvetica Neue"/>
                <a:ea typeface="Helvetica Neue"/>
                <a:cs typeface="Helvetica Neue"/>
                <a:sym typeface="Helvetica Neue"/>
              </a:defRPr>
            </a:lvl8pPr>
            <a:lvl9pPr marL="0" marR="0" indent="1422400" algn="ctr" defTabSz="970623" rtl="0" latinLnBrk="0">
              <a:lnSpc>
                <a:spcPct val="100000"/>
              </a:lnSpc>
              <a:spcBef>
                <a:spcPts val="0"/>
              </a:spcBef>
              <a:spcAft>
                <a:spcPts val="0"/>
              </a:spcAft>
              <a:buClrTx/>
              <a:buSzTx/>
              <a:buFontTx/>
              <a:buNone/>
              <a:tabLst/>
              <a:defRPr sz="5800" b="0" i="0" u="none" strike="noStrike" cap="none" spc="0" baseline="0">
                <a:solidFill>
                  <a:srgbClr val="000000"/>
                </a:solidFill>
                <a:uFillTx/>
                <a:latin typeface="Helvetica Neue"/>
                <a:ea typeface="Helvetica Neue"/>
                <a:cs typeface="Helvetica Neue"/>
                <a:sym typeface="Helvetica Neue"/>
              </a:defRPr>
            </a:lvl9pPr>
          </a:lstStyle>
          <a:p>
            <a:pPr marL="0" indent="0" algn="just" hangingPunct="1">
              <a:spcBef>
                <a:spcPts val="0"/>
              </a:spcBef>
              <a:spcAft>
                <a:spcPts val="1200"/>
              </a:spcAft>
              <a:buNone/>
            </a:pPr>
            <a:r>
              <a:rPr lang="ru-RU" dirty="0">
                <a:latin typeface="Arial" panose="020B0604020202020204" pitchFamily="34" charset="0"/>
                <a:cs typeface="Arial" panose="020B0604020202020204" pitchFamily="34" charset="0"/>
              </a:rPr>
              <a:t>33 ФУМО ВО - 59 %      </a:t>
            </a:r>
            <a:r>
              <a:rPr lang="ru-RU" sz="4400" dirty="0">
                <a:latin typeface="Arial" panose="020B0604020202020204" pitchFamily="34" charset="0"/>
                <a:cs typeface="Arial" panose="020B0604020202020204" pitchFamily="34" charset="0"/>
              </a:rPr>
              <a:t>не имеют реквизитов утверждения</a:t>
            </a:r>
            <a:endParaRPr lang="ru-RU" dirty="0">
              <a:latin typeface="Arial" panose="020B0604020202020204" pitchFamily="34" charset="0"/>
              <a:cs typeface="Arial" panose="020B0604020202020204" pitchFamily="34" charset="0"/>
            </a:endParaRPr>
          </a:p>
          <a:p>
            <a:pPr marL="0" indent="0" algn="just" hangingPunct="1">
              <a:spcBef>
                <a:spcPts val="0"/>
              </a:spcBef>
              <a:spcAft>
                <a:spcPts val="1200"/>
              </a:spcAft>
              <a:buNone/>
            </a:pPr>
            <a:r>
              <a:rPr lang="ru-RU" dirty="0">
                <a:latin typeface="Arial" panose="020B0604020202020204" pitchFamily="34" charset="0"/>
                <a:cs typeface="Arial" panose="020B0604020202020204" pitchFamily="34" charset="0"/>
              </a:rPr>
              <a:t>10 ФУМО ВО 18 %        </a:t>
            </a:r>
            <a:r>
              <a:rPr lang="ru-RU" sz="4400" dirty="0">
                <a:latin typeface="Arial" panose="020B0604020202020204" pitchFamily="34" charset="0"/>
                <a:cs typeface="Arial" panose="020B0604020202020204" pitchFamily="34" charset="0"/>
              </a:rPr>
              <a:t>состав ФУМО не размещен </a:t>
            </a:r>
          </a:p>
          <a:p>
            <a:pPr marL="0" indent="0" algn="just" hangingPunct="1">
              <a:spcBef>
                <a:spcPts val="0"/>
              </a:spcBef>
              <a:spcAft>
                <a:spcPts val="1200"/>
              </a:spcAft>
              <a:buNone/>
            </a:pPr>
            <a:r>
              <a:rPr lang="ru-RU" sz="3600" dirty="0">
                <a:latin typeface="Arial" panose="020B0604020202020204" pitchFamily="34" charset="0"/>
                <a:cs typeface="Arial" panose="020B0604020202020204" pitchFamily="34" charset="0"/>
              </a:rPr>
              <a:t>(в этой же группе учтены ФУМО ВО, разместившие частичный состав ФУМО ВО (состав президиума/бюро/совета ФУМО))</a:t>
            </a:r>
            <a:r>
              <a:rPr lang="ru-RU" sz="4400" dirty="0">
                <a:latin typeface="Arial" panose="020B0604020202020204" pitchFamily="34" charset="0"/>
                <a:cs typeface="Arial" panose="020B0604020202020204" pitchFamily="34" charset="0"/>
              </a:rPr>
              <a:t>;</a:t>
            </a:r>
            <a:endParaRPr lang="ru-RU" dirty="0">
              <a:latin typeface="Arial" panose="020B0604020202020204" pitchFamily="34" charset="0"/>
              <a:cs typeface="Arial" panose="020B0604020202020204" pitchFamily="34" charset="0"/>
            </a:endParaRPr>
          </a:p>
          <a:p>
            <a:pPr marL="0" indent="0" algn="just" hangingPunct="1">
              <a:spcBef>
                <a:spcPts val="0"/>
              </a:spcBef>
              <a:spcAft>
                <a:spcPts val="1200"/>
              </a:spcAft>
              <a:buNone/>
            </a:pPr>
            <a:r>
              <a:rPr lang="ru-RU" dirty="0">
                <a:solidFill>
                  <a:srgbClr val="FF0000"/>
                </a:solidFill>
                <a:latin typeface="Arial" panose="020B0604020202020204" pitchFamily="34" charset="0"/>
                <a:cs typeface="Arial" panose="020B0604020202020204" pitchFamily="34" charset="0"/>
              </a:rPr>
              <a:t>5 ФУМО ВО  9 %          </a:t>
            </a:r>
            <a:r>
              <a:rPr lang="ru-RU" sz="4400" dirty="0">
                <a:solidFill>
                  <a:srgbClr val="FF0000"/>
                </a:solidFill>
                <a:latin typeface="Arial" panose="020B0604020202020204" pitchFamily="34" charset="0"/>
                <a:cs typeface="Arial" panose="020B0604020202020204" pitchFamily="34" charset="0"/>
              </a:rPr>
              <a:t>размещены не актуальные составы</a:t>
            </a:r>
          </a:p>
          <a:p>
            <a:pPr marL="0" indent="0" algn="just" hangingPunct="1">
              <a:spcBef>
                <a:spcPts val="0"/>
              </a:spcBef>
              <a:spcAft>
                <a:spcPts val="1200"/>
              </a:spcAft>
              <a:buNone/>
            </a:pPr>
            <a:r>
              <a:rPr lang="ru-RU" b="1" dirty="0">
                <a:solidFill>
                  <a:schemeClr val="accent2">
                    <a:lumMod val="50000"/>
                  </a:schemeClr>
                </a:solidFill>
                <a:latin typeface="Arial" panose="020B0604020202020204" pitchFamily="34" charset="0"/>
                <a:cs typeface="Arial" panose="020B0604020202020204" pitchFamily="34" charset="0"/>
              </a:rPr>
              <a:t>5 ФУМО ВО 9 %           не имеют замечаний</a:t>
            </a:r>
          </a:p>
          <a:p>
            <a:pPr marL="0" indent="0" algn="just" hangingPunct="1">
              <a:spcBef>
                <a:spcPts val="0"/>
              </a:spcBef>
              <a:spcAft>
                <a:spcPts val="1200"/>
              </a:spcAft>
              <a:buNone/>
            </a:pPr>
            <a:r>
              <a:rPr lang="ru-RU" dirty="0">
                <a:solidFill>
                  <a:srgbClr val="FF9900"/>
                </a:solidFill>
                <a:latin typeface="Arial" panose="020B0604020202020204" pitchFamily="34" charset="0"/>
                <a:cs typeface="Arial" panose="020B0604020202020204" pitchFamily="34" charset="0"/>
              </a:rPr>
              <a:t>3 ФУМО ВО 5 %           </a:t>
            </a:r>
            <a:r>
              <a:rPr lang="ru-RU" sz="4400" dirty="0">
                <a:solidFill>
                  <a:srgbClr val="FF9900"/>
                </a:solidFill>
                <a:latin typeface="Arial" panose="020B0604020202020204" pitchFamily="34" charset="0"/>
                <a:cs typeface="Arial" panose="020B0604020202020204" pitchFamily="34" charset="0"/>
              </a:rPr>
              <a:t>состав ФУМО утвержден Председателем ФУМО</a:t>
            </a:r>
          </a:p>
          <a:p>
            <a:pPr marL="0" indent="0" algn="just" hangingPunct="1">
              <a:spcBef>
                <a:spcPts val="0"/>
              </a:spcBef>
              <a:spcAft>
                <a:spcPts val="1200"/>
              </a:spcAft>
              <a:buNone/>
            </a:pPr>
            <a:r>
              <a:rPr lang="ru-RU" sz="4400" dirty="0">
                <a:solidFill>
                  <a:srgbClr val="FF9900"/>
                </a:solidFill>
                <a:latin typeface="Arial" panose="020B0604020202020204" pitchFamily="34" charset="0"/>
                <a:cs typeface="Arial" panose="020B0604020202020204" pitchFamily="34" charset="0"/>
              </a:rPr>
              <a:t>но не имеет реквизитов утверждения</a:t>
            </a:r>
          </a:p>
          <a:p>
            <a:pPr marL="0" indent="0" algn="just" hangingPunct="1">
              <a:spcBef>
                <a:spcPts val="0"/>
              </a:spcBef>
              <a:buNone/>
            </a:pPr>
            <a:endParaRPr lang="ru-RU" dirty="0">
              <a:latin typeface="Arial" panose="020B0604020202020204" pitchFamily="34" charset="0"/>
              <a:cs typeface="Arial" panose="020B0604020202020204" pitchFamily="34" charset="0"/>
            </a:endParaRPr>
          </a:p>
          <a:p>
            <a:pPr algn="just" hangingPunct="1">
              <a:spcBef>
                <a:spcPts val="0"/>
              </a:spcBef>
              <a:buFont typeface="Wingdings" panose="05000000000000000000" pitchFamily="2" charset="2"/>
              <a:buChar char="ü"/>
            </a:pPr>
            <a:endParaRPr lang="ru-RU" dirty="0">
              <a:latin typeface="Arial" panose="020B0604020202020204" pitchFamily="34" charset="0"/>
              <a:cs typeface="Arial" panose="020B0604020202020204" pitchFamily="34" charset="0"/>
            </a:endParaRPr>
          </a:p>
          <a:p>
            <a:pPr marL="0" indent="2065338" algn="just" hangingPunct="1">
              <a:spcBef>
                <a:spcPts val="0"/>
              </a:spcBef>
              <a:buNone/>
            </a:pPr>
            <a:endParaRPr lang="ru-RU" dirty="0">
              <a:latin typeface="Arial" panose="020B0604020202020204" pitchFamily="34" charset="0"/>
              <a:cs typeface="Arial" panose="020B0604020202020204" pitchFamily="34" charset="0"/>
            </a:endParaRPr>
          </a:p>
          <a:p>
            <a:pPr marL="0" indent="2065338" algn="just" hangingPunct="1">
              <a:spcBef>
                <a:spcPts val="0"/>
              </a:spcBef>
              <a:buNone/>
            </a:pPr>
            <a:endParaRPr lang="ru-RU" dirty="0">
              <a:latin typeface="Arial" panose="020B0604020202020204" pitchFamily="34" charset="0"/>
              <a:cs typeface="Arial" panose="020B0604020202020204" pitchFamily="34" charset="0"/>
            </a:endParaRPr>
          </a:p>
        </p:txBody>
      </p:sp>
      <p:sp>
        <p:nvSpPr>
          <p:cNvPr id="12" name="Заголовок 1">
            <a:extLst>
              <a:ext uri="{FF2B5EF4-FFF2-40B4-BE49-F238E27FC236}">
                <a16:creationId xmlns:a16="http://schemas.microsoft.com/office/drawing/2014/main" id="{0D0DB8A2-5B2F-4437-9A60-73373A4999C2}"/>
              </a:ext>
            </a:extLst>
          </p:cNvPr>
          <p:cNvSpPr txBox="1">
            <a:spLocks/>
          </p:cNvSpPr>
          <p:nvPr/>
        </p:nvSpPr>
        <p:spPr>
          <a:xfrm>
            <a:off x="9638308" y="433199"/>
            <a:ext cx="12313368" cy="966565"/>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3301" tIns="63301" rIns="63301" bIns="63301" anchor="ctr">
            <a:normAutofit fontScale="82500" lnSpcReduction="10000"/>
          </a:bodyPr>
          <a:lstStyle>
            <a:lvl1pPr marL="0" marR="0" indent="0" algn="ctr" defTabSz="970623" rtl="0" latinLnBrk="0">
              <a:lnSpc>
                <a:spcPct val="100000"/>
              </a:lnSpc>
              <a:spcBef>
                <a:spcPts val="0"/>
              </a:spcBef>
              <a:spcAft>
                <a:spcPts val="0"/>
              </a:spcAft>
              <a:buClrTx/>
              <a:buSzTx/>
              <a:buFontTx/>
              <a:buNone/>
              <a:tabLst/>
              <a:defRPr sz="12800" b="0" i="0" u="none" strike="noStrike" cap="none" spc="0" baseline="0">
                <a:solidFill>
                  <a:srgbClr val="000000"/>
                </a:solidFill>
                <a:uFillTx/>
                <a:latin typeface="+mn-lt"/>
                <a:ea typeface="+mn-ea"/>
                <a:cs typeface="+mn-cs"/>
                <a:sym typeface="Helvetica Neue Medium"/>
              </a:defRPr>
            </a:lvl1pPr>
            <a:lvl2pPr marL="0" marR="0" indent="0" algn="ctr" defTabSz="970623" rtl="0" latinLnBrk="0">
              <a:lnSpc>
                <a:spcPct val="100000"/>
              </a:lnSpc>
              <a:spcBef>
                <a:spcPts val="0"/>
              </a:spcBef>
              <a:spcAft>
                <a:spcPts val="0"/>
              </a:spcAft>
              <a:buClrTx/>
              <a:buSzTx/>
              <a:buFontTx/>
              <a:buNone/>
              <a:tabLst/>
              <a:defRPr sz="12800" b="0" i="0" u="none" strike="noStrike" cap="none" spc="0" baseline="0">
                <a:solidFill>
                  <a:srgbClr val="000000"/>
                </a:solidFill>
                <a:uFillTx/>
                <a:latin typeface="+mn-lt"/>
                <a:ea typeface="+mn-ea"/>
                <a:cs typeface="+mn-cs"/>
                <a:sym typeface="Helvetica Neue Medium"/>
              </a:defRPr>
            </a:lvl2pPr>
            <a:lvl3pPr marL="0" marR="0" indent="0" algn="ctr" defTabSz="970623" rtl="0" latinLnBrk="0">
              <a:lnSpc>
                <a:spcPct val="100000"/>
              </a:lnSpc>
              <a:spcBef>
                <a:spcPts val="0"/>
              </a:spcBef>
              <a:spcAft>
                <a:spcPts val="0"/>
              </a:spcAft>
              <a:buClrTx/>
              <a:buSzTx/>
              <a:buFontTx/>
              <a:buNone/>
              <a:tabLst/>
              <a:defRPr sz="12800" b="0" i="0" u="none" strike="noStrike" cap="none" spc="0" baseline="0">
                <a:solidFill>
                  <a:srgbClr val="000000"/>
                </a:solidFill>
                <a:uFillTx/>
                <a:latin typeface="+mn-lt"/>
                <a:ea typeface="+mn-ea"/>
                <a:cs typeface="+mn-cs"/>
                <a:sym typeface="Helvetica Neue Medium"/>
              </a:defRPr>
            </a:lvl3pPr>
            <a:lvl4pPr marL="0" marR="0" indent="0" algn="ctr" defTabSz="970623" rtl="0" latinLnBrk="0">
              <a:lnSpc>
                <a:spcPct val="100000"/>
              </a:lnSpc>
              <a:spcBef>
                <a:spcPts val="0"/>
              </a:spcBef>
              <a:spcAft>
                <a:spcPts val="0"/>
              </a:spcAft>
              <a:buClrTx/>
              <a:buSzTx/>
              <a:buFontTx/>
              <a:buNone/>
              <a:tabLst/>
              <a:defRPr sz="12800" b="0" i="0" u="none" strike="noStrike" cap="none" spc="0" baseline="0">
                <a:solidFill>
                  <a:srgbClr val="000000"/>
                </a:solidFill>
                <a:uFillTx/>
                <a:latin typeface="+mn-lt"/>
                <a:ea typeface="+mn-ea"/>
                <a:cs typeface="+mn-cs"/>
                <a:sym typeface="Helvetica Neue Medium"/>
              </a:defRPr>
            </a:lvl4pPr>
            <a:lvl5pPr marL="0" marR="0" indent="0" algn="ctr" defTabSz="970623" rtl="0" latinLnBrk="0">
              <a:lnSpc>
                <a:spcPct val="100000"/>
              </a:lnSpc>
              <a:spcBef>
                <a:spcPts val="0"/>
              </a:spcBef>
              <a:spcAft>
                <a:spcPts val="0"/>
              </a:spcAft>
              <a:buClrTx/>
              <a:buSzTx/>
              <a:buFontTx/>
              <a:buNone/>
              <a:tabLst/>
              <a:defRPr sz="12800" b="0" i="0" u="none" strike="noStrike" cap="none" spc="0" baseline="0">
                <a:solidFill>
                  <a:srgbClr val="000000"/>
                </a:solidFill>
                <a:uFillTx/>
                <a:latin typeface="+mn-lt"/>
                <a:ea typeface="+mn-ea"/>
                <a:cs typeface="+mn-cs"/>
                <a:sym typeface="Helvetica Neue Medium"/>
              </a:defRPr>
            </a:lvl5pPr>
            <a:lvl6pPr marL="0" marR="0" indent="0" algn="ctr" defTabSz="970623" rtl="0" latinLnBrk="0">
              <a:lnSpc>
                <a:spcPct val="100000"/>
              </a:lnSpc>
              <a:spcBef>
                <a:spcPts val="0"/>
              </a:spcBef>
              <a:spcAft>
                <a:spcPts val="0"/>
              </a:spcAft>
              <a:buClrTx/>
              <a:buSzTx/>
              <a:buFontTx/>
              <a:buNone/>
              <a:tabLst/>
              <a:defRPr sz="12800" b="0" i="0" u="none" strike="noStrike" cap="none" spc="0" baseline="0">
                <a:solidFill>
                  <a:srgbClr val="000000"/>
                </a:solidFill>
                <a:uFillTx/>
                <a:latin typeface="+mn-lt"/>
                <a:ea typeface="+mn-ea"/>
                <a:cs typeface="+mn-cs"/>
                <a:sym typeface="Helvetica Neue Medium"/>
              </a:defRPr>
            </a:lvl6pPr>
            <a:lvl7pPr marL="0" marR="0" indent="0" algn="ctr" defTabSz="970623" rtl="0" latinLnBrk="0">
              <a:lnSpc>
                <a:spcPct val="100000"/>
              </a:lnSpc>
              <a:spcBef>
                <a:spcPts val="0"/>
              </a:spcBef>
              <a:spcAft>
                <a:spcPts val="0"/>
              </a:spcAft>
              <a:buClrTx/>
              <a:buSzTx/>
              <a:buFontTx/>
              <a:buNone/>
              <a:tabLst/>
              <a:defRPr sz="12800" b="0" i="0" u="none" strike="noStrike" cap="none" spc="0" baseline="0">
                <a:solidFill>
                  <a:srgbClr val="000000"/>
                </a:solidFill>
                <a:uFillTx/>
                <a:latin typeface="+mn-lt"/>
                <a:ea typeface="+mn-ea"/>
                <a:cs typeface="+mn-cs"/>
                <a:sym typeface="Helvetica Neue Medium"/>
              </a:defRPr>
            </a:lvl7pPr>
            <a:lvl8pPr marL="0" marR="0" indent="0" algn="ctr" defTabSz="970623" rtl="0" latinLnBrk="0">
              <a:lnSpc>
                <a:spcPct val="100000"/>
              </a:lnSpc>
              <a:spcBef>
                <a:spcPts val="0"/>
              </a:spcBef>
              <a:spcAft>
                <a:spcPts val="0"/>
              </a:spcAft>
              <a:buClrTx/>
              <a:buSzTx/>
              <a:buFontTx/>
              <a:buNone/>
              <a:tabLst/>
              <a:defRPr sz="12800" b="0" i="0" u="none" strike="noStrike" cap="none" spc="0" baseline="0">
                <a:solidFill>
                  <a:srgbClr val="000000"/>
                </a:solidFill>
                <a:uFillTx/>
                <a:latin typeface="+mn-lt"/>
                <a:ea typeface="+mn-ea"/>
                <a:cs typeface="+mn-cs"/>
                <a:sym typeface="Helvetica Neue Medium"/>
              </a:defRPr>
            </a:lvl8pPr>
            <a:lvl9pPr marL="0" marR="0" indent="0" algn="ctr" defTabSz="970623" rtl="0" latinLnBrk="0">
              <a:lnSpc>
                <a:spcPct val="100000"/>
              </a:lnSpc>
              <a:spcBef>
                <a:spcPts val="0"/>
              </a:spcBef>
              <a:spcAft>
                <a:spcPts val="0"/>
              </a:spcAft>
              <a:buClrTx/>
              <a:buSzTx/>
              <a:buFontTx/>
              <a:buNone/>
              <a:tabLst/>
              <a:defRPr sz="12800" b="0" i="0" u="none" strike="noStrike" cap="none" spc="0" baseline="0">
                <a:solidFill>
                  <a:srgbClr val="000000"/>
                </a:solidFill>
                <a:uFillTx/>
                <a:latin typeface="+mn-lt"/>
                <a:ea typeface="+mn-ea"/>
                <a:cs typeface="+mn-cs"/>
                <a:sym typeface="Helvetica Neue Medium"/>
              </a:defRPr>
            </a:lvl9pPr>
          </a:lstStyle>
          <a:p>
            <a:pPr hangingPunct="1"/>
            <a:r>
              <a:rPr lang="ru-RU" sz="6600" dirty="0">
                <a:solidFill>
                  <a:schemeClr val="bg1"/>
                </a:solidFill>
                <a:latin typeface="Arial" panose="020B0604020202020204" pitchFamily="34" charset="0"/>
                <a:cs typeface="Arial" panose="020B0604020202020204" pitchFamily="34" charset="0"/>
              </a:rPr>
              <a:t>Положение о ФУМО ВО и его состав</a:t>
            </a:r>
          </a:p>
        </p:txBody>
      </p:sp>
    </p:spTree>
    <p:extLst>
      <p:ext uri="{BB962C8B-B14F-4D97-AF65-F5344CB8AC3E}">
        <p14:creationId xmlns:p14="http://schemas.microsoft.com/office/powerpoint/2010/main" val="2731621415"/>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01-Slide-compressed.jpg" descr="01-Slide-compressed.jpg">
            <a:extLst>
              <a:ext uri="{FF2B5EF4-FFF2-40B4-BE49-F238E27FC236}">
                <a16:creationId xmlns:a16="http://schemas.microsoft.com/office/drawing/2014/main" id="{683C9518-96EC-479D-866A-EDD9A0B0DE0F}"/>
              </a:ext>
            </a:extLst>
          </p:cNvPr>
          <p:cNvPicPr>
            <a:picLocks noChangeAspect="1"/>
          </p:cNvPicPr>
          <p:nvPr/>
        </p:nvPicPr>
        <p:blipFill>
          <a:blip r:embed="rId3">
            <a:extLst/>
          </a:blip>
          <a:stretch>
            <a:fillRect/>
          </a:stretch>
        </p:blipFill>
        <p:spPr>
          <a:xfrm>
            <a:off x="147658" y="0"/>
            <a:ext cx="22557369" cy="16205200"/>
          </a:xfrm>
          <a:prstGeom prst="rect">
            <a:avLst/>
          </a:prstGeom>
          <a:ln w="3175">
            <a:miter lim="400000"/>
          </a:ln>
        </p:spPr>
      </p:pic>
      <p:sp>
        <p:nvSpPr>
          <p:cNvPr id="2" name="Заголовок 1">
            <a:extLst>
              <a:ext uri="{FF2B5EF4-FFF2-40B4-BE49-F238E27FC236}">
                <a16:creationId xmlns:a16="http://schemas.microsoft.com/office/drawing/2014/main" id="{F1F8B62C-5384-40D7-85D9-B0611460AACE}"/>
              </a:ext>
            </a:extLst>
          </p:cNvPr>
          <p:cNvSpPr>
            <a:spLocks noGrp="1"/>
          </p:cNvSpPr>
          <p:nvPr>
            <p:ph type="title"/>
          </p:nvPr>
        </p:nvSpPr>
        <p:spPr>
          <a:xfrm>
            <a:off x="147658" y="2023467"/>
            <a:ext cx="12313368" cy="966565"/>
          </a:xfrm>
        </p:spPr>
        <p:txBody>
          <a:bodyPr>
            <a:normAutofit fontScale="90000"/>
          </a:bodyPr>
          <a:lstStyle/>
          <a:p>
            <a:pPr marL="530225" algn="l"/>
            <a:r>
              <a:rPr lang="ru-RU" sz="6600" dirty="0">
                <a:solidFill>
                  <a:schemeClr val="tx1"/>
                </a:solidFill>
                <a:latin typeface="Arial" panose="020B0604020202020204" pitchFamily="34" charset="0"/>
                <a:cs typeface="Arial" panose="020B0604020202020204" pitchFamily="34" charset="0"/>
              </a:rPr>
              <a:t>Из 56 ФУМО в системе ВО:</a:t>
            </a:r>
          </a:p>
        </p:txBody>
      </p:sp>
      <p:sp>
        <p:nvSpPr>
          <p:cNvPr id="3" name="Текст 2">
            <a:extLst>
              <a:ext uri="{FF2B5EF4-FFF2-40B4-BE49-F238E27FC236}">
                <a16:creationId xmlns:a16="http://schemas.microsoft.com/office/drawing/2014/main" id="{B1FA97C9-F51A-4F00-9FBD-3628E4B53562}"/>
              </a:ext>
            </a:extLst>
          </p:cNvPr>
          <p:cNvSpPr>
            <a:spLocks noGrp="1"/>
          </p:cNvSpPr>
          <p:nvPr>
            <p:ph type="body" sz="half" idx="1"/>
          </p:nvPr>
        </p:nvSpPr>
        <p:spPr>
          <a:xfrm>
            <a:off x="751403" y="3566947"/>
            <a:ext cx="17773810" cy="1689528"/>
          </a:xfrm>
        </p:spPr>
        <p:txBody>
          <a:bodyPr anchor="t">
            <a:normAutofit/>
          </a:bodyPr>
          <a:lstStyle/>
          <a:p>
            <a:pPr marL="0" indent="0" algn="just">
              <a:spcBef>
                <a:spcPts val="0"/>
              </a:spcBef>
              <a:buNone/>
            </a:pPr>
            <a:r>
              <a:rPr lang="ru-RU" dirty="0">
                <a:solidFill>
                  <a:srgbClr val="FF0000"/>
                </a:solidFill>
                <a:latin typeface="Arial" panose="020B0604020202020204" pitchFamily="34" charset="0"/>
                <a:cs typeface="Arial" panose="020B0604020202020204" pitchFamily="34" charset="0"/>
              </a:rPr>
              <a:t>35 ФУМО ВО (63 %) – структура не размещена;</a:t>
            </a:r>
          </a:p>
          <a:p>
            <a:pPr marL="0" indent="0" algn="just">
              <a:spcBef>
                <a:spcPts val="0"/>
              </a:spcBef>
              <a:buNone/>
            </a:pPr>
            <a:r>
              <a:rPr lang="ru-RU" b="1" dirty="0">
                <a:solidFill>
                  <a:schemeClr val="accent2">
                    <a:lumMod val="50000"/>
                  </a:schemeClr>
                </a:solidFill>
                <a:latin typeface="Arial" panose="020B0604020202020204" pitchFamily="34" charset="0"/>
                <a:cs typeface="Arial" panose="020B0604020202020204" pitchFamily="34" charset="0"/>
              </a:rPr>
              <a:t>21 ФУМО ВО (37 %) – структура размещена</a:t>
            </a:r>
          </a:p>
        </p:txBody>
      </p:sp>
      <p:sp>
        <p:nvSpPr>
          <p:cNvPr id="4" name="Номер слайда 3">
            <a:extLst>
              <a:ext uri="{FF2B5EF4-FFF2-40B4-BE49-F238E27FC236}">
                <a16:creationId xmlns:a16="http://schemas.microsoft.com/office/drawing/2014/main" id="{FE1EC2E4-3909-4CFC-9A27-92D593CF9170}"/>
              </a:ext>
            </a:extLst>
          </p:cNvPr>
          <p:cNvSpPr>
            <a:spLocks noGrp="1"/>
          </p:cNvSpPr>
          <p:nvPr>
            <p:ph type="sldNum" sz="quarter" idx="2"/>
          </p:nvPr>
        </p:nvSpPr>
        <p:spPr>
          <a:xfrm>
            <a:off x="11116753" y="15538771"/>
            <a:ext cx="284933" cy="466393"/>
          </a:xfrm>
        </p:spPr>
        <p:txBody>
          <a:bodyPr/>
          <a:lstStyle/>
          <a:p>
            <a:fld id="{86CB4B4D-7CA3-9044-876B-883B54F8677D}" type="slidenum">
              <a:rPr lang="ru-RU" smtClean="0">
                <a:solidFill>
                  <a:schemeClr val="bg1"/>
                </a:solidFill>
              </a:rPr>
              <a:pPr/>
              <a:t>5</a:t>
            </a:fld>
            <a:endParaRPr lang="ru-RU" dirty="0">
              <a:solidFill>
                <a:schemeClr val="bg1"/>
              </a:solidFill>
            </a:endParaRPr>
          </a:p>
        </p:txBody>
      </p:sp>
      <p:sp>
        <p:nvSpPr>
          <p:cNvPr id="10" name="Заголовок 1">
            <a:extLst>
              <a:ext uri="{FF2B5EF4-FFF2-40B4-BE49-F238E27FC236}">
                <a16:creationId xmlns:a16="http://schemas.microsoft.com/office/drawing/2014/main" id="{4A7B452B-BF31-490E-AF8B-406F01F8E016}"/>
              </a:ext>
            </a:extLst>
          </p:cNvPr>
          <p:cNvSpPr txBox="1">
            <a:spLocks/>
          </p:cNvSpPr>
          <p:nvPr/>
        </p:nvSpPr>
        <p:spPr>
          <a:xfrm>
            <a:off x="147658" y="6367450"/>
            <a:ext cx="10044385" cy="966565"/>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3301" tIns="63301" rIns="63301" bIns="63301" anchor="ctr">
            <a:normAutofit fontScale="90000" lnSpcReduction="10000"/>
          </a:bodyPr>
          <a:lstStyle>
            <a:lvl1pPr marL="0" marR="0" indent="0" algn="ctr" defTabSz="970623" rtl="0" latinLnBrk="0">
              <a:lnSpc>
                <a:spcPct val="100000"/>
              </a:lnSpc>
              <a:spcBef>
                <a:spcPts val="0"/>
              </a:spcBef>
              <a:spcAft>
                <a:spcPts val="0"/>
              </a:spcAft>
              <a:buClrTx/>
              <a:buSzTx/>
              <a:buFontTx/>
              <a:buNone/>
              <a:tabLst/>
              <a:defRPr sz="12800" b="0" i="0" u="none" strike="noStrike" cap="none" spc="0" baseline="0">
                <a:solidFill>
                  <a:srgbClr val="000000"/>
                </a:solidFill>
                <a:uFillTx/>
                <a:latin typeface="+mn-lt"/>
                <a:ea typeface="+mn-ea"/>
                <a:cs typeface="+mn-cs"/>
                <a:sym typeface="Helvetica Neue Medium"/>
              </a:defRPr>
            </a:lvl1pPr>
            <a:lvl2pPr marL="0" marR="0" indent="0" algn="ctr" defTabSz="970623" rtl="0" latinLnBrk="0">
              <a:lnSpc>
                <a:spcPct val="100000"/>
              </a:lnSpc>
              <a:spcBef>
                <a:spcPts val="0"/>
              </a:spcBef>
              <a:spcAft>
                <a:spcPts val="0"/>
              </a:spcAft>
              <a:buClrTx/>
              <a:buSzTx/>
              <a:buFontTx/>
              <a:buNone/>
              <a:tabLst/>
              <a:defRPr sz="12800" b="0" i="0" u="none" strike="noStrike" cap="none" spc="0" baseline="0">
                <a:solidFill>
                  <a:srgbClr val="000000"/>
                </a:solidFill>
                <a:uFillTx/>
                <a:latin typeface="+mn-lt"/>
                <a:ea typeface="+mn-ea"/>
                <a:cs typeface="+mn-cs"/>
                <a:sym typeface="Helvetica Neue Medium"/>
              </a:defRPr>
            </a:lvl2pPr>
            <a:lvl3pPr marL="0" marR="0" indent="0" algn="ctr" defTabSz="970623" rtl="0" latinLnBrk="0">
              <a:lnSpc>
                <a:spcPct val="100000"/>
              </a:lnSpc>
              <a:spcBef>
                <a:spcPts val="0"/>
              </a:spcBef>
              <a:spcAft>
                <a:spcPts val="0"/>
              </a:spcAft>
              <a:buClrTx/>
              <a:buSzTx/>
              <a:buFontTx/>
              <a:buNone/>
              <a:tabLst/>
              <a:defRPr sz="12800" b="0" i="0" u="none" strike="noStrike" cap="none" spc="0" baseline="0">
                <a:solidFill>
                  <a:srgbClr val="000000"/>
                </a:solidFill>
                <a:uFillTx/>
                <a:latin typeface="+mn-lt"/>
                <a:ea typeface="+mn-ea"/>
                <a:cs typeface="+mn-cs"/>
                <a:sym typeface="Helvetica Neue Medium"/>
              </a:defRPr>
            </a:lvl3pPr>
            <a:lvl4pPr marL="0" marR="0" indent="0" algn="ctr" defTabSz="970623" rtl="0" latinLnBrk="0">
              <a:lnSpc>
                <a:spcPct val="100000"/>
              </a:lnSpc>
              <a:spcBef>
                <a:spcPts val="0"/>
              </a:spcBef>
              <a:spcAft>
                <a:spcPts val="0"/>
              </a:spcAft>
              <a:buClrTx/>
              <a:buSzTx/>
              <a:buFontTx/>
              <a:buNone/>
              <a:tabLst/>
              <a:defRPr sz="12800" b="0" i="0" u="none" strike="noStrike" cap="none" spc="0" baseline="0">
                <a:solidFill>
                  <a:srgbClr val="000000"/>
                </a:solidFill>
                <a:uFillTx/>
                <a:latin typeface="+mn-lt"/>
                <a:ea typeface="+mn-ea"/>
                <a:cs typeface="+mn-cs"/>
                <a:sym typeface="Helvetica Neue Medium"/>
              </a:defRPr>
            </a:lvl4pPr>
            <a:lvl5pPr marL="0" marR="0" indent="0" algn="ctr" defTabSz="970623" rtl="0" latinLnBrk="0">
              <a:lnSpc>
                <a:spcPct val="100000"/>
              </a:lnSpc>
              <a:spcBef>
                <a:spcPts val="0"/>
              </a:spcBef>
              <a:spcAft>
                <a:spcPts val="0"/>
              </a:spcAft>
              <a:buClrTx/>
              <a:buSzTx/>
              <a:buFontTx/>
              <a:buNone/>
              <a:tabLst/>
              <a:defRPr sz="12800" b="0" i="0" u="none" strike="noStrike" cap="none" spc="0" baseline="0">
                <a:solidFill>
                  <a:srgbClr val="000000"/>
                </a:solidFill>
                <a:uFillTx/>
                <a:latin typeface="+mn-lt"/>
                <a:ea typeface="+mn-ea"/>
                <a:cs typeface="+mn-cs"/>
                <a:sym typeface="Helvetica Neue Medium"/>
              </a:defRPr>
            </a:lvl5pPr>
            <a:lvl6pPr marL="0" marR="0" indent="0" algn="ctr" defTabSz="970623" rtl="0" latinLnBrk="0">
              <a:lnSpc>
                <a:spcPct val="100000"/>
              </a:lnSpc>
              <a:spcBef>
                <a:spcPts val="0"/>
              </a:spcBef>
              <a:spcAft>
                <a:spcPts val="0"/>
              </a:spcAft>
              <a:buClrTx/>
              <a:buSzTx/>
              <a:buFontTx/>
              <a:buNone/>
              <a:tabLst/>
              <a:defRPr sz="12800" b="0" i="0" u="none" strike="noStrike" cap="none" spc="0" baseline="0">
                <a:solidFill>
                  <a:srgbClr val="000000"/>
                </a:solidFill>
                <a:uFillTx/>
                <a:latin typeface="+mn-lt"/>
                <a:ea typeface="+mn-ea"/>
                <a:cs typeface="+mn-cs"/>
                <a:sym typeface="Helvetica Neue Medium"/>
              </a:defRPr>
            </a:lvl6pPr>
            <a:lvl7pPr marL="0" marR="0" indent="0" algn="ctr" defTabSz="970623" rtl="0" latinLnBrk="0">
              <a:lnSpc>
                <a:spcPct val="100000"/>
              </a:lnSpc>
              <a:spcBef>
                <a:spcPts val="0"/>
              </a:spcBef>
              <a:spcAft>
                <a:spcPts val="0"/>
              </a:spcAft>
              <a:buClrTx/>
              <a:buSzTx/>
              <a:buFontTx/>
              <a:buNone/>
              <a:tabLst/>
              <a:defRPr sz="12800" b="0" i="0" u="none" strike="noStrike" cap="none" spc="0" baseline="0">
                <a:solidFill>
                  <a:srgbClr val="000000"/>
                </a:solidFill>
                <a:uFillTx/>
                <a:latin typeface="+mn-lt"/>
                <a:ea typeface="+mn-ea"/>
                <a:cs typeface="+mn-cs"/>
                <a:sym typeface="Helvetica Neue Medium"/>
              </a:defRPr>
            </a:lvl7pPr>
            <a:lvl8pPr marL="0" marR="0" indent="0" algn="ctr" defTabSz="970623" rtl="0" latinLnBrk="0">
              <a:lnSpc>
                <a:spcPct val="100000"/>
              </a:lnSpc>
              <a:spcBef>
                <a:spcPts val="0"/>
              </a:spcBef>
              <a:spcAft>
                <a:spcPts val="0"/>
              </a:spcAft>
              <a:buClrTx/>
              <a:buSzTx/>
              <a:buFontTx/>
              <a:buNone/>
              <a:tabLst/>
              <a:defRPr sz="12800" b="0" i="0" u="none" strike="noStrike" cap="none" spc="0" baseline="0">
                <a:solidFill>
                  <a:srgbClr val="000000"/>
                </a:solidFill>
                <a:uFillTx/>
                <a:latin typeface="+mn-lt"/>
                <a:ea typeface="+mn-ea"/>
                <a:cs typeface="+mn-cs"/>
                <a:sym typeface="Helvetica Neue Medium"/>
              </a:defRPr>
            </a:lvl8pPr>
            <a:lvl9pPr marL="0" marR="0" indent="0" algn="ctr" defTabSz="970623" rtl="0" latinLnBrk="0">
              <a:lnSpc>
                <a:spcPct val="100000"/>
              </a:lnSpc>
              <a:spcBef>
                <a:spcPts val="0"/>
              </a:spcBef>
              <a:spcAft>
                <a:spcPts val="0"/>
              </a:spcAft>
              <a:buClrTx/>
              <a:buSzTx/>
              <a:buFontTx/>
              <a:buNone/>
              <a:tabLst/>
              <a:defRPr sz="12800" b="0" i="0" u="none" strike="noStrike" cap="none" spc="0" baseline="0">
                <a:solidFill>
                  <a:srgbClr val="000000"/>
                </a:solidFill>
                <a:uFillTx/>
                <a:latin typeface="+mn-lt"/>
                <a:ea typeface="+mn-ea"/>
                <a:cs typeface="+mn-cs"/>
                <a:sym typeface="Helvetica Neue Medium"/>
              </a:defRPr>
            </a:lvl9pPr>
          </a:lstStyle>
          <a:p>
            <a:pPr hangingPunct="1"/>
            <a:r>
              <a:rPr lang="ru-RU" sz="6600" dirty="0">
                <a:solidFill>
                  <a:schemeClr val="tx1"/>
                </a:solidFill>
                <a:latin typeface="Arial" panose="020B0604020202020204" pitchFamily="34" charset="0"/>
                <a:cs typeface="Arial" panose="020B0604020202020204" pitchFamily="34" charset="0"/>
              </a:rPr>
              <a:t>Из 56 ФУМО в системе ВО:</a:t>
            </a:r>
          </a:p>
        </p:txBody>
      </p:sp>
      <p:sp>
        <p:nvSpPr>
          <p:cNvPr id="11" name="Текст 2">
            <a:extLst>
              <a:ext uri="{FF2B5EF4-FFF2-40B4-BE49-F238E27FC236}">
                <a16:creationId xmlns:a16="http://schemas.microsoft.com/office/drawing/2014/main" id="{0C9F9641-E3FD-4A46-967C-57DA422B1B78}"/>
              </a:ext>
            </a:extLst>
          </p:cNvPr>
          <p:cNvSpPr txBox="1">
            <a:spLocks/>
          </p:cNvSpPr>
          <p:nvPr/>
        </p:nvSpPr>
        <p:spPr>
          <a:xfrm>
            <a:off x="493292" y="8206268"/>
            <a:ext cx="21818424" cy="6907453"/>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3301" tIns="63301" rIns="63301" bIns="63301" anchor="t">
            <a:normAutofit/>
          </a:bodyPr>
          <a:lstStyle>
            <a:lvl1pPr marL="666750" marR="0" indent="-666750" algn="l" defTabSz="970623" rtl="0" latinLnBrk="0">
              <a:lnSpc>
                <a:spcPct val="100000"/>
              </a:lnSpc>
              <a:spcBef>
                <a:spcPts val="6900"/>
              </a:spcBef>
              <a:spcAft>
                <a:spcPts val="0"/>
              </a:spcAft>
              <a:buClrTx/>
              <a:buSzPct val="145000"/>
              <a:buFontTx/>
              <a:buChar char="•"/>
              <a:tabLst/>
              <a:defRPr sz="4800" b="0" i="0" u="none" strike="noStrike" cap="none" spc="0" baseline="0">
                <a:solidFill>
                  <a:srgbClr val="000000"/>
                </a:solidFill>
                <a:uFillTx/>
                <a:latin typeface="Helvetica Neue"/>
                <a:ea typeface="Helvetica Neue"/>
                <a:cs typeface="Helvetica Neue"/>
                <a:sym typeface="Helvetica Neue"/>
              </a:defRPr>
            </a:lvl1pPr>
            <a:lvl2pPr marL="1111250" marR="0" indent="-666750" algn="l" defTabSz="970623" rtl="0" latinLnBrk="0">
              <a:lnSpc>
                <a:spcPct val="100000"/>
              </a:lnSpc>
              <a:spcBef>
                <a:spcPts val="6900"/>
              </a:spcBef>
              <a:spcAft>
                <a:spcPts val="0"/>
              </a:spcAft>
              <a:buClrTx/>
              <a:buSzPct val="145000"/>
              <a:buFontTx/>
              <a:buChar char="•"/>
              <a:tabLst/>
              <a:defRPr sz="4800" b="0" i="0" u="none" strike="noStrike" cap="none" spc="0" baseline="0">
                <a:solidFill>
                  <a:srgbClr val="000000"/>
                </a:solidFill>
                <a:uFillTx/>
                <a:latin typeface="Helvetica Neue"/>
                <a:ea typeface="Helvetica Neue"/>
                <a:cs typeface="Helvetica Neue"/>
                <a:sym typeface="Helvetica Neue"/>
              </a:defRPr>
            </a:lvl2pPr>
            <a:lvl3pPr marL="1555750" marR="0" indent="-666750" algn="l" defTabSz="970623" rtl="0" latinLnBrk="0">
              <a:lnSpc>
                <a:spcPct val="100000"/>
              </a:lnSpc>
              <a:spcBef>
                <a:spcPts val="6900"/>
              </a:spcBef>
              <a:spcAft>
                <a:spcPts val="0"/>
              </a:spcAft>
              <a:buClrTx/>
              <a:buSzPct val="145000"/>
              <a:buFontTx/>
              <a:buChar char="•"/>
              <a:tabLst/>
              <a:defRPr sz="4800" b="0" i="0" u="none" strike="noStrike" cap="none" spc="0" baseline="0">
                <a:solidFill>
                  <a:srgbClr val="000000"/>
                </a:solidFill>
                <a:uFillTx/>
                <a:latin typeface="Helvetica Neue"/>
                <a:ea typeface="Helvetica Neue"/>
                <a:cs typeface="Helvetica Neue"/>
                <a:sym typeface="Helvetica Neue"/>
              </a:defRPr>
            </a:lvl3pPr>
            <a:lvl4pPr marL="2000250" marR="0" indent="-666750" algn="l" defTabSz="970623" rtl="0" latinLnBrk="0">
              <a:lnSpc>
                <a:spcPct val="100000"/>
              </a:lnSpc>
              <a:spcBef>
                <a:spcPts val="6900"/>
              </a:spcBef>
              <a:spcAft>
                <a:spcPts val="0"/>
              </a:spcAft>
              <a:buClrTx/>
              <a:buSzPct val="145000"/>
              <a:buFontTx/>
              <a:buChar char="•"/>
              <a:tabLst/>
              <a:defRPr sz="4800" b="0" i="0" u="none" strike="noStrike" cap="none" spc="0" baseline="0">
                <a:solidFill>
                  <a:srgbClr val="000000"/>
                </a:solidFill>
                <a:uFillTx/>
                <a:latin typeface="Helvetica Neue"/>
                <a:ea typeface="Helvetica Neue"/>
                <a:cs typeface="Helvetica Neue"/>
                <a:sym typeface="Helvetica Neue"/>
              </a:defRPr>
            </a:lvl4pPr>
            <a:lvl5pPr marL="2444750" marR="0" indent="-666750" algn="l" defTabSz="970623" rtl="0" latinLnBrk="0">
              <a:lnSpc>
                <a:spcPct val="100000"/>
              </a:lnSpc>
              <a:spcBef>
                <a:spcPts val="6900"/>
              </a:spcBef>
              <a:spcAft>
                <a:spcPts val="0"/>
              </a:spcAft>
              <a:buClrTx/>
              <a:buSzPct val="145000"/>
              <a:buFontTx/>
              <a:buChar char="•"/>
              <a:tabLst/>
              <a:defRPr sz="4800" b="0" i="0" u="none" strike="noStrike" cap="none" spc="0" baseline="0">
                <a:solidFill>
                  <a:srgbClr val="000000"/>
                </a:solidFill>
                <a:uFillTx/>
                <a:latin typeface="Helvetica Neue"/>
                <a:ea typeface="Helvetica Neue"/>
                <a:cs typeface="Helvetica Neue"/>
                <a:sym typeface="Helvetica Neue"/>
              </a:defRPr>
            </a:lvl5pPr>
            <a:lvl6pPr marL="0" marR="0" indent="355600" algn="ctr" defTabSz="970623" rtl="0" latinLnBrk="0">
              <a:lnSpc>
                <a:spcPct val="100000"/>
              </a:lnSpc>
              <a:spcBef>
                <a:spcPts val="0"/>
              </a:spcBef>
              <a:spcAft>
                <a:spcPts val="0"/>
              </a:spcAft>
              <a:buClrTx/>
              <a:buSzTx/>
              <a:buFontTx/>
              <a:buNone/>
              <a:tabLst/>
              <a:defRPr sz="5800" b="0" i="0" u="none" strike="noStrike" cap="none" spc="0" baseline="0">
                <a:solidFill>
                  <a:srgbClr val="000000"/>
                </a:solidFill>
                <a:uFillTx/>
                <a:latin typeface="Helvetica Neue"/>
                <a:ea typeface="Helvetica Neue"/>
                <a:cs typeface="Helvetica Neue"/>
                <a:sym typeface="Helvetica Neue"/>
              </a:defRPr>
            </a:lvl6pPr>
            <a:lvl7pPr marL="0" marR="0" indent="711200" algn="ctr" defTabSz="970623" rtl="0" latinLnBrk="0">
              <a:lnSpc>
                <a:spcPct val="100000"/>
              </a:lnSpc>
              <a:spcBef>
                <a:spcPts val="0"/>
              </a:spcBef>
              <a:spcAft>
                <a:spcPts val="0"/>
              </a:spcAft>
              <a:buClrTx/>
              <a:buSzTx/>
              <a:buFontTx/>
              <a:buNone/>
              <a:tabLst/>
              <a:defRPr sz="5800" b="0" i="0" u="none" strike="noStrike" cap="none" spc="0" baseline="0">
                <a:solidFill>
                  <a:srgbClr val="000000"/>
                </a:solidFill>
                <a:uFillTx/>
                <a:latin typeface="Helvetica Neue"/>
                <a:ea typeface="Helvetica Neue"/>
                <a:cs typeface="Helvetica Neue"/>
                <a:sym typeface="Helvetica Neue"/>
              </a:defRPr>
            </a:lvl7pPr>
            <a:lvl8pPr marL="0" marR="0" indent="1066800" algn="ctr" defTabSz="970623" rtl="0" latinLnBrk="0">
              <a:lnSpc>
                <a:spcPct val="100000"/>
              </a:lnSpc>
              <a:spcBef>
                <a:spcPts val="0"/>
              </a:spcBef>
              <a:spcAft>
                <a:spcPts val="0"/>
              </a:spcAft>
              <a:buClrTx/>
              <a:buSzTx/>
              <a:buFontTx/>
              <a:buNone/>
              <a:tabLst/>
              <a:defRPr sz="5800" b="0" i="0" u="none" strike="noStrike" cap="none" spc="0" baseline="0">
                <a:solidFill>
                  <a:srgbClr val="000000"/>
                </a:solidFill>
                <a:uFillTx/>
                <a:latin typeface="Helvetica Neue"/>
                <a:ea typeface="Helvetica Neue"/>
                <a:cs typeface="Helvetica Neue"/>
                <a:sym typeface="Helvetica Neue"/>
              </a:defRPr>
            </a:lvl8pPr>
            <a:lvl9pPr marL="0" marR="0" indent="1422400" algn="ctr" defTabSz="970623" rtl="0" latinLnBrk="0">
              <a:lnSpc>
                <a:spcPct val="100000"/>
              </a:lnSpc>
              <a:spcBef>
                <a:spcPts val="0"/>
              </a:spcBef>
              <a:spcAft>
                <a:spcPts val="0"/>
              </a:spcAft>
              <a:buClrTx/>
              <a:buSzTx/>
              <a:buFontTx/>
              <a:buNone/>
              <a:tabLst/>
              <a:defRPr sz="5800" b="0" i="0" u="none" strike="noStrike" cap="none" spc="0" baseline="0">
                <a:solidFill>
                  <a:srgbClr val="000000"/>
                </a:solidFill>
                <a:uFillTx/>
                <a:latin typeface="Helvetica Neue"/>
                <a:ea typeface="Helvetica Neue"/>
                <a:cs typeface="Helvetica Neue"/>
                <a:sym typeface="Helvetica Neue"/>
              </a:defRPr>
            </a:lvl9pPr>
          </a:lstStyle>
          <a:p>
            <a:pPr marL="0" indent="0" algn="just" hangingPunct="1">
              <a:spcBef>
                <a:spcPts val="0"/>
              </a:spcBef>
              <a:buNone/>
            </a:pPr>
            <a:r>
              <a:rPr lang="ru-RU" b="1" dirty="0">
                <a:solidFill>
                  <a:schemeClr val="accent2">
                    <a:lumMod val="50000"/>
                  </a:schemeClr>
                </a:solidFill>
                <a:latin typeface="Arial" panose="020B0604020202020204" pitchFamily="34" charset="0"/>
                <a:cs typeface="Arial" panose="020B0604020202020204" pitchFamily="34" charset="0"/>
              </a:rPr>
              <a:t>19 ФУМО ВО  34 %  размещены и структура и составы советов, секций, президиумов;</a:t>
            </a:r>
          </a:p>
          <a:p>
            <a:pPr marL="0" indent="0" algn="just" hangingPunct="1">
              <a:spcBef>
                <a:spcPts val="0"/>
              </a:spcBef>
              <a:spcAft>
                <a:spcPts val="1200"/>
              </a:spcAft>
              <a:buNone/>
            </a:pPr>
            <a:r>
              <a:rPr lang="ru-RU" dirty="0">
                <a:solidFill>
                  <a:srgbClr val="FF0000"/>
                </a:solidFill>
                <a:latin typeface="Arial" panose="020B0604020202020204" pitchFamily="34" charset="0"/>
                <a:cs typeface="Arial" panose="020B0604020202020204" pitchFamily="34" charset="0"/>
              </a:rPr>
              <a:t>18 ФУМО ВО   32 %    не размещены и структура и составы советов, секций, президиумов;</a:t>
            </a:r>
          </a:p>
          <a:p>
            <a:pPr marL="0" indent="0" algn="just" hangingPunct="1">
              <a:spcBef>
                <a:spcPts val="0"/>
              </a:spcBef>
              <a:spcAft>
                <a:spcPts val="1200"/>
              </a:spcAft>
              <a:buNone/>
            </a:pPr>
            <a:r>
              <a:rPr lang="ru-RU" dirty="0">
                <a:latin typeface="Arial" panose="020B0604020202020204" pitchFamily="34" charset="0"/>
                <a:cs typeface="Arial" panose="020B0604020202020204" pitchFamily="34" charset="0"/>
              </a:rPr>
              <a:t>17 ФУМО ВО (30 %) – не </a:t>
            </a:r>
            <a:r>
              <a:rPr lang="ru-RU" dirty="0">
                <a:solidFill>
                  <a:schemeClr val="tx1"/>
                </a:solidFill>
                <a:latin typeface="Arial" panose="020B0604020202020204" pitchFamily="34" charset="0"/>
                <a:cs typeface="Arial" panose="020B0604020202020204" pitchFamily="34" charset="0"/>
              </a:rPr>
              <a:t>размещена структура, но размещены составы советов, секций, президиумов…</a:t>
            </a:r>
            <a:r>
              <a:rPr lang="ru-RU" dirty="0">
                <a:latin typeface="Arial" panose="020B0604020202020204" pitchFamily="34" charset="0"/>
                <a:cs typeface="Arial" panose="020B0604020202020204" pitchFamily="34" charset="0"/>
              </a:rPr>
              <a:t>;</a:t>
            </a:r>
          </a:p>
          <a:p>
            <a:pPr marL="0" indent="0" algn="just" hangingPunct="1">
              <a:spcBef>
                <a:spcPts val="0"/>
              </a:spcBef>
              <a:spcAft>
                <a:spcPts val="1200"/>
              </a:spcAft>
              <a:buNone/>
            </a:pPr>
            <a:r>
              <a:rPr lang="ru-RU" dirty="0">
                <a:latin typeface="Arial" panose="020B0604020202020204" pitchFamily="34" charset="0"/>
                <a:cs typeface="Arial" panose="020B0604020202020204" pitchFamily="34" charset="0"/>
              </a:rPr>
              <a:t>2 ФУМО ВО (4 %) – размещена </a:t>
            </a:r>
            <a:r>
              <a:rPr lang="ru-RU" dirty="0">
                <a:solidFill>
                  <a:schemeClr val="tx1"/>
                </a:solidFill>
                <a:latin typeface="Arial" panose="020B0604020202020204" pitchFamily="34" charset="0"/>
                <a:cs typeface="Arial" panose="020B0604020202020204" pitchFamily="34" charset="0"/>
              </a:rPr>
              <a:t>структура, но отсутствуют составы советов, секций, президиумов</a:t>
            </a:r>
            <a:endParaRPr lang="ru-RU" dirty="0">
              <a:latin typeface="Arial" panose="020B0604020202020204" pitchFamily="34" charset="0"/>
              <a:cs typeface="Arial" panose="020B0604020202020204" pitchFamily="34" charset="0"/>
            </a:endParaRPr>
          </a:p>
          <a:p>
            <a:pPr marL="0" indent="2065338" algn="just" hangingPunct="1">
              <a:spcBef>
                <a:spcPts val="0"/>
              </a:spcBef>
              <a:buNone/>
            </a:pPr>
            <a:endParaRPr lang="ru-RU" dirty="0">
              <a:latin typeface="Arial" panose="020B0604020202020204" pitchFamily="34" charset="0"/>
              <a:cs typeface="Arial" panose="020B0604020202020204" pitchFamily="34" charset="0"/>
            </a:endParaRPr>
          </a:p>
          <a:p>
            <a:pPr marL="0" indent="2065338" algn="just" hangingPunct="1">
              <a:spcBef>
                <a:spcPts val="0"/>
              </a:spcBef>
              <a:buNone/>
            </a:pPr>
            <a:endParaRPr lang="ru-RU" dirty="0">
              <a:latin typeface="Arial" panose="020B0604020202020204" pitchFamily="34" charset="0"/>
              <a:cs typeface="Arial" panose="020B0604020202020204" pitchFamily="34" charset="0"/>
            </a:endParaRPr>
          </a:p>
        </p:txBody>
      </p:sp>
      <p:sp>
        <p:nvSpPr>
          <p:cNvPr id="12" name="Заголовок 1">
            <a:extLst>
              <a:ext uri="{FF2B5EF4-FFF2-40B4-BE49-F238E27FC236}">
                <a16:creationId xmlns:a16="http://schemas.microsoft.com/office/drawing/2014/main" id="{0D0DB8A2-5B2F-4437-9A60-73373A4999C2}"/>
              </a:ext>
            </a:extLst>
          </p:cNvPr>
          <p:cNvSpPr txBox="1">
            <a:spLocks/>
          </p:cNvSpPr>
          <p:nvPr/>
        </p:nvSpPr>
        <p:spPr>
          <a:xfrm>
            <a:off x="9638308" y="433199"/>
            <a:ext cx="12313368" cy="966565"/>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3301" tIns="63301" rIns="63301" bIns="63301" anchor="ctr">
            <a:normAutofit fontScale="90000" lnSpcReduction="10000"/>
          </a:bodyPr>
          <a:lstStyle>
            <a:lvl1pPr marL="0" marR="0" indent="0" algn="ctr" defTabSz="970623" rtl="0" latinLnBrk="0">
              <a:lnSpc>
                <a:spcPct val="100000"/>
              </a:lnSpc>
              <a:spcBef>
                <a:spcPts val="0"/>
              </a:spcBef>
              <a:spcAft>
                <a:spcPts val="0"/>
              </a:spcAft>
              <a:buClrTx/>
              <a:buSzTx/>
              <a:buFontTx/>
              <a:buNone/>
              <a:tabLst/>
              <a:defRPr sz="12800" b="0" i="0" u="none" strike="noStrike" cap="none" spc="0" baseline="0">
                <a:solidFill>
                  <a:srgbClr val="000000"/>
                </a:solidFill>
                <a:uFillTx/>
                <a:latin typeface="+mn-lt"/>
                <a:ea typeface="+mn-ea"/>
                <a:cs typeface="+mn-cs"/>
                <a:sym typeface="Helvetica Neue Medium"/>
              </a:defRPr>
            </a:lvl1pPr>
            <a:lvl2pPr marL="0" marR="0" indent="0" algn="ctr" defTabSz="970623" rtl="0" latinLnBrk="0">
              <a:lnSpc>
                <a:spcPct val="100000"/>
              </a:lnSpc>
              <a:spcBef>
                <a:spcPts val="0"/>
              </a:spcBef>
              <a:spcAft>
                <a:spcPts val="0"/>
              </a:spcAft>
              <a:buClrTx/>
              <a:buSzTx/>
              <a:buFontTx/>
              <a:buNone/>
              <a:tabLst/>
              <a:defRPr sz="12800" b="0" i="0" u="none" strike="noStrike" cap="none" spc="0" baseline="0">
                <a:solidFill>
                  <a:srgbClr val="000000"/>
                </a:solidFill>
                <a:uFillTx/>
                <a:latin typeface="+mn-lt"/>
                <a:ea typeface="+mn-ea"/>
                <a:cs typeface="+mn-cs"/>
                <a:sym typeface="Helvetica Neue Medium"/>
              </a:defRPr>
            </a:lvl2pPr>
            <a:lvl3pPr marL="0" marR="0" indent="0" algn="ctr" defTabSz="970623" rtl="0" latinLnBrk="0">
              <a:lnSpc>
                <a:spcPct val="100000"/>
              </a:lnSpc>
              <a:spcBef>
                <a:spcPts val="0"/>
              </a:spcBef>
              <a:spcAft>
                <a:spcPts val="0"/>
              </a:spcAft>
              <a:buClrTx/>
              <a:buSzTx/>
              <a:buFontTx/>
              <a:buNone/>
              <a:tabLst/>
              <a:defRPr sz="12800" b="0" i="0" u="none" strike="noStrike" cap="none" spc="0" baseline="0">
                <a:solidFill>
                  <a:srgbClr val="000000"/>
                </a:solidFill>
                <a:uFillTx/>
                <a:latin typeface="+mn-lt"/>
                <a:ea typeface="+mn-ea"/>
                <a:cs typeface="+mn-cs"/>
                <a:sym typeface="Helvetica Neue Medium"/>
              </a:defRPr>
            </a:lvl3pPr>
            <a:lvl4pPr marL="0" marR="0" indent="0" algn="ctr" defTabSz="970623" rtl="0" latinLnBrk="0">
              <a:lnSpc>
                <a:spcPct val="100000"/>
              </a:lnSpc>
              <a:spcBef>
                <a:spcPts val="0"/>
              </a:spcBef>
              <a:spcAft>
                <a:spcPts val="0"/>
              </a:spcAft>
              <a:buClrTx/>
              <a:buSzTx/>
              <a:buFontTx/>
              <a:buNone/>
              <a:tabLst/>
              <a:defRPr sz="12800" b="0" i="0" u="none" strike="noStrike" cap="none" spc="0" baseline="0">
                <a:solidFill>
                  <a:srgbClr val="000000"/>
                </a:solidFill>
                <a:uFillTx/>
                <a:latin typeface="+mn-lt"/>
                <a:ea typeface="+mn-ea"/>
                <a:cs typeface="+mn-cs"/>
                <a:sym typeface="Helvetica Neue Medium"/>
              </a:defRPr>
            </a:lvl4pPr>
            <a:lvl5pPr marL="0" marR="0" indent="0" algn="ctr" defTabSz="970623" rtl="0" latinLnBrk="0">
              <a:lnSpc>
                <a:spcPct val="100000"/>
              </a:lnSpc>
              <a:spcBef>
                <a:spcPts val="0"/>
              </a:spcBef>
              <a:spcAft>
                <a:spcPts val="0"/>
              </a:spcAft>
              <a:buClrTx/>
              <a:buSzTx/>
              <a:buFontTx/>
              <a:buNone/>
              <a:tabLst/>
              <a:defRPr sz="12800" b="0" i="0" u="none" strike="noStrike" cap="none" spc="0" baseline="0">
                <a:solidFill>
                  <a:srgbClr val="000000"/>
                </a:solidFill>
                <a:uFillTx/>
                <a:latin typeface="+mn-lt"/>
                <a:ea typeface="+mn-ea"/>
                <a:cs typeface="+mn-cs"/>
                <a:sym typeface="Helvetica Neue Medium"/>
              </a:defRPr>
            </a:lvl5pPr>
            <a:lvl6pPr marL="0" marR="0" indent="0" algn="ctr" defTabSz="970623" rtl="0" latinLnBrk="0">
              <a:lnSpc>
                <a:spcPct val="100000"/>
              </a:lnSpc>
              <a:spcBef>
                <a:spcPts val="0"/>
              </a:spcBef>
              <a:spcAft>
                <a:spcPts val="0"/>
              </a:spcAft>
              <a:buClrTx/>
              <a:buSzTx/>
              <a:buFontTx/>
              <a:buNone/>
              <a:tabLst/>
              <a:defRPr sz="12800" b="0" i="0" u="none" strike="noStrike" cap="none" spc="0" baseline="0">
                <a:solidFill>
                  <a:srgbClr val="000000"/>
                </a:solidFill>
                <a:uFillTx/>
                <a:latin typeface="+mn-lt"/>
                <a:ea typeface="+mn-ea"/>
                <a:cs typeface="+mn-cs"/>
                <a:sym typeface="Helvetica Neue Medium"/>
              </a:defRPr>
            </a:lvl6pPr>
            <a:lvl7pPr marL="0" marR="0" indent="0" algn="ctr" defTabSz="970623" rtl="0" latinLnBrk="0">
              <a:lnSpc>
                <a:spcPct val="100000"/>
              </a:lnSpc>
              <a:spcBef>
                <a:spcPts val="0"/>
              </a:spcBef>
              <a:spcAft>
                <a:spcPts val="0"/>
              </a:spcAft>
              <a:buClrTx/>
              <a:buSzTx/>
              <a:buFontTx/>
              <a:buNone/>
              <a:tabLst/>
              <a:defRPr sz="12800" b="0" i="0" u="none" strike="noStrike" cap="none" spc="0" baseline="0">
                <a:solidFill>
                  <a:srgbClr val="000000"/>
                </a:solidFill>
                <a:uFillTx/>
                <a:latin typeface="+mn-lt"/>
                <a:ea typeface="+mn-ea"/>
                <a:cs typeface="+mn-cs"/>
                <a:sym typeface="Helvetica Neue Medium"/>
              </a:defRPr>
            </a:lvl7pPr>
            <a:lvl8pPr marL="0" marR="0" indent="0" algn="ctr" defTabSz="970623" rtl="0" latinLnBrk="0">
              <a:lnSpc>
                <a:spcPct val="100000"/>
              </a:lnSpc>
              <a:spcBef>
                <a:spcPts val="0"/>
              </a:spcBef>
              <a:spcAft>
                <a:spcPts val="0"/>
              </a:spcAft>
              <a:buClrTx/>
              <a:buSzTx/>
              <a:buFontTx/>
              <a:buNone/>
              <a:tabLst/>
              <a:defRPr sz="12800" b="0" i="0" u="none" strike="noStrike" cap="none" spc="0" baseline="0">
                <a:solidFill>
                  <a:srgbClr val="000000"/>
                </a:solidFill>
                <a:uFillTx/>
                <a:latin typeface="+mn-lt"/>
                <a:ea typeface="+mn-ea"/>
                <a:cs typeface="+mn-cs"/>
                <a:sym typeface="Helvetica Neue Medium"/>
              </a:defRPr>
            </a:lvl8pPr>
            <a:lvl9pPr marL="0" marR="0" indent="0" algn="ctr" defTabSz="970623" rtl="0" latinLnBrk="0">
              <a:lnSpc>
                <a:spcPct val="100000"/>
              </a:lnSpc>
              <a:spcBef>
                <a:spcPts val="0"/>
              </a:spcBef>
              <a:spcAft>
                <a:spcPts val="0"/>
              </a:spcAft>
              <a:buClrTx/>
              <a:buSzTx/>
              <a:buFontTx/>
              <a:buNone/>
              <a:tabLst/>
              <a:defRPr sz="12800" b="0" i="0" u="none" strike="noStrike" cap="none" spc="0" baseline="0">
                <a:solidFill>
                  <a:srgbClr val="000000"/>
                </a:solidFill>
                <a:uFillTx/>
                <a:latin typeface="+mn-lt"/>
                <a:ea typeface="+mn-ea"/>
                <a:cs typeface="+mn-cs"/>
                <a:sym typeface="Helvetica Neue Medium"/>
              </a:defRPr>
            </a:lvl9pPr>
          </a:lstStyle>
          <a:p>
            <a:pPr hangingPunct="1"/>
            <a:r>
              <a:rPr lang="ru-RU" sz="6600" dirty="0">
                <a:solidFill>
                  <a:schemeClr val="bg1"/>
                </a:solidFill>
                <a:latin typeface="Arial" panose="020B0604020202020204" pitchFamily="34" charset="0"/>
                <a:cs typeface="Arial" panose="020B0604020202020204" pitchFamily="34" charset="0"/>
              </a:rPr>
              <a:t>Структура ФУМО ВО</a:t>
            </a:r>
          </a:p>
        </p:txBody>
      </p:sp>
    </p:spTree>
    <p:extLst>
      <p:ext uri="{BB962C8B-B14F-4D97-AF65-F5344CB8AC3E}">
        <p14:creationId xmlns:p14="http://schemas.microsoft.com/office/powerpoint/2010/main" val="1162169213"/>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01-Slide-compressed.jpg" descr="01-Slide-compressed.jpg">
            <a:extLst>
              <a:ext uri="{FF2B5EF4-FFF2-40B4-BE49-F238E27FC236}">
                <a16:creationId xmlns:a16="http://schemas.microsoft.com/office/drawing/2014/main" id="{683C9518-96EC-479D-866A-EDD9A0B0DE0F}"/>
              </a:ext>
            </a:extLst>
          </p:cNvPr>
          <p:cNvPicPr>
            <a:picLocks noChangeAspect="1"/>
          </p:cNvPicPr>
          <p:nvPr/>
        </p:nvPicPr>
        <p:blipFill>
          <a:blip r:embed="rId3">
            <a:extLst/>
          </a:blip>
          <a:stretch>
            <a:fillRect/>
          </a:stretch>
        </p:blipFill>
        <p:spPr>
          <a:xfrm>
            <a:off x="-7721" y="0"/>
            <a:ext cx="22557369" cy="16205200"/>
          </a:xfrm>
          <a:prstGeom prst="rect">
            <a:avLst/>
          </a:prstGeom>
          <a:ln w="3175">
            <a:miter lim="400000"/>
          </a:ln>
        </p:spPr>
      </p:pic>
      <p:sp>
        <p:nvSpPr>
          <p:cNvPr id="2" name="Заголовок 1">
            <a:extLst>
              <a:ext uri="{FF2B5EF4-FFF2-40B4-BE49-F238E27FC236}">
                <a16:creationId xmlns:a16="http://schemas.microsoft.com/office/drawing/2014/main" id="{F1F8B62C-5384-40D7-85D9-B0611460AACE}"/>
              </a:ext>
            </a:extLst>
          </p:cNvPr>
          <p:cNvSpPr>
            <a:spLocks noGrp="1"/>
          </p:cNvSpPr>
          <p:nvPr>
            <p:ph type="title"/>
          </p:nvPr>
        </p:nvSpPr>
        <p:spPr>
          <a:xfrm>
            <a:off x="147658" y="2023467"/>
            <a:ext cx="21443978" cy="2412507"/>
          </a:xfrm>
        </p:spPr>
        <p:txBody>
          <a:bodyPr>
            <a:noAutofit/>
          </a:bodyPr>
          <a:lstStyle/>
          <a:p>
            <a:pPr marL="530225" indent="1341438" algn="just"/>
            <a:r>
              <a:rPr lang="ru-RU" sz="4400" dirty="0">
                <a:solidFill>
                  <a:srgbClr val="00B050"/>
                </a:solidFill>
                <a:latin typeface="Arial" panose="020B0604020202020204" pitchFamily="34" charset="0"/>
                <a:cs typeface="Arial" panose="020B0604020202020204" pitchFamily="34" charset="0"/>
              </a:rPr>
              <a:t>56</a:t>
            </a:r>
            <a:r>
              <a:rPr lang="ru-RU" sz="4400" dirty="0">
                <a:solidFill>
                  <a:schemeClr val="tx1"/>
                </a:solidFill>
                <a:latin typeface="Arial" panose="020B0604020202020204" pitchFamily="34" charset="0"/>
                <a:cs typeface="Arial" panose="020B0604020202020204" pitchFamily="34" charset="0"/>
              </a:rPr>
              <a:t> ФУМО ВО (100 %) ИМЕЮТ </a:t>
            </a:r>
            <a:r>
              <a:rPr lang="ru-RU" sz="4400" dirty="0">
                <a:latin typeface="Arial" panose="020B0604020202020204" pitchFamily="34" charset="0"/>
                <a:cs typeface="Arial" panose="020B0604020202020204" pitchFamily="34" charset="0"/>
              </a:rPr>
              <a:t>официальные страницы в сети интернет Портала Федеральных государственных образовательных стандартов высшего образования (</a:t>
            </a:r>
            <a:r>
              <a:rPr lang="en-US" sz="4400" dirty="0">
                <a:latin typeface="Arial" panose="020B0604020202020204" pitchFamily="34" charset="0"/>
                <a:cs typeface="Arial" panose="020B0604020202020204" pitchFamily="34" charset="0"/>
                <a:hlinkClick r:id="rId4"/>
              </a:rPr>
              <a:t>http://fgosvo.ru/</a:t>
            </a:r>
            <a:r>
              <a:rPr lang="ru-RU" sz="4400" dirty="0">
                <a:latin typeface="Arial" panose="020B0604020202020204" pitchFamily="34" charset="0"/>
                <a:cs typeface="Arial" panose="020B0604020202020204" pitchFamily="34" charset="0"/>
              </a:rPr>
              <a:t>)</a:t>
            </a:r>
            <a:endParaRPr lang="ru-RU" sz="4400" dirty="0">
              <a:solidFill>
                <a:schemeClr val="tx1"/>
              </a:solidFill>
              <a:latin typeface="Arial" panose="020B0604020202020204" pitchFamily="34" charset="0"/>
              <a:cs typeface="Arial" panose="020B0604020202020204" pitchFamily="34" charset="0"/>
            </a:endParaRPr>
          </a:p>
        </p:txBody>
      </p:sp>
      <p:sp>
        <p:nvSpPr>
          <p:cNvPr id="4" name="Номер слайда 3">
            <a:extLst>
              <a:ext uri="{FF2B5EF4-FFF2-40B4-BE49-F238E27FC236}">
                <a16:creationId xmlns:a16="http://schemas.microsoft.com/office/drawing/2014/main" id="{FE1EC2E4-3909-4CFC-9A27-92D593CF9170}"/>
              </a:ext>
            </a:extLst>
          </p:cNvPr>
          <p:cNvSpPr>
            <a:spLocks noGrp="1"/>
          </p:cNvSpPr>
          <p:nvPr>
            <p:ph type="sldNum" sz="quarter" idx="2"/>
          </p:nvPr>
        </p:nvSpPr>
        <p:spPr>
          <a:xfrm>
            <a:off x="11116753" y="15538771"/>
            <a:ext cx="284933" cy="466393"/>
          </a:xfrm>
        </p:spPr>
        <p:txBody>
          <a:bodyPr/>
          <a:lstStyle/>
          <a:p>
            <a:fld id="{86CB4B4D-7CA3-9044-876B-883B54F8677D}" type="slidenum">
              <a:rPr lang="ru-RU" smtClean="0">
                <a:solidFill>
                  <a:schemeClr val="bg1"/>
                </a:solidFill>
              </a:rPr>
              <a:pPr/>
              <a:t>6</a:t>
            </a:fld>
            <a:endParaRPr lang="ru-RU" dirty="0">
              <a:solidFill>
                <a:schemeClr val="bg1"/>
              </a:solidFill>
            </a:endParaRPr>
          </a:p>
        </p:txBody>
      </p:sp>
      <p:sp>
        <p:nvSpPr>
          <p:cNvPr id="10" name="Заголовок 1">
            <a:extLst>
              <a:ext uri="{FF2B5EF4-FFF2-40B4-BE49-F238E27FC236}">
                <a16:creationId xmlns:a16="http://schemas.microsoft.com/office/drawing/2014/main" id="{4A7B452B-BF31-490E-AF8B-406F01F8E016}"/>
              </a:ext>
            </a:extLst>
          </p:cNvPr>
          <p:cNvSpPr txBox="1">
            <a:spLocks/>
          </p:cNvSpPr>
          <p:nvPr/>
        </p:nvSpPr>
        <p:spPr>
          <a:xfrm>
            <a:off x="349276" y="5354555"/>
            <a:ext cx="10044385" cy="966565"/>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3301" tIns="63301" rIns="63301" bIns="63301" anchor="ctr">
            <a:normAutofit fontScale="90000" lnSpcReduction="10000"/>
          </a:bodyPr>
          <a:lstStyle>
            <a:lvl1pPr marL="0" marR="0" indent="0" algn="ctr" defTabSz="970623" rtl="0" latinLnBrk="0">
              <a:lnSpc>
                <a:spcPct val="100000"/>
              </a:lnSpc>
              <a:spcBef>
                <a:spcPts val="0"/>
              </a:spcBef>
              <a:spcAft>
                <a:spcPts val="0"/>
              </a:spcAft>
              <a:buClrTx/>
              <a:buSzTx/>
              <a:buFontTx/>
              <a:buNone/>
              <a:tabLst/>
              <a:defRPr sz="12800" b="0" i="0" u="none" strike="noStrike" cap="none" spc="0" baseline="0">
                <a:solidFill>
                  <a:srgbClr val="000000"/>
                </a:solidFill>
                <a:uFillTx/>
                <a:latin typeface="+mn-lt"/>
                <a:ea typeface="+mn-ea"/>
                <a:cs typeface="+mn-cs"/>
                <a:sym typeface="Helvetica Neue Medium"/>
              </a:defRPr>
            </a:lvl1pPr>
            <a:lvl2pPr marL="0" marR="0" indent="0" algn="ctr" defTabSz="970623" rtl="0" latinLnBrk="0">
              <a:lnSpc>
                <a:spcPct val="100000"/>
              </a:lnSpc>
              <a:spcBef>
                <a:spcPts val="0"/>
              </a:spcBef>
              <a:spcAft>
                <a:spcPts val="0"/>
              </a:spcAft>
              <a:buClrTx/>
              <a:buSzTx/>
              <a:buFontTx/>
              <a:buNone/>
              <a:tabLst/>
              <a:defRPr sz="12800" b="0" i="0" u="none" strike="noStrike" cap="none" spc="0" baseline="0">
                <a:solidFill>
                  <a:srgbClr val="000000"/>
                </a:solidFill>
                <a:uFillTx/>
                <a:latin typeface="+mn-lt"/>
                <a:ea typeface="+mn-ea"/>
                <a:cs typeface="+mn-cs"/>
                <a:sym typeface="Helvetica Neue Medium"/>
              </a:defRPr>
            </a:lvl2pPr>
            <a:lvl3pPr marL="0" marR="0" indent="0" algn="ctr" defTabSz="970623" rtl="0" latinLnBrk="0">
              <a:lnSpc>
                <a:spcPct val="100000"/>
              </a:lnSpc>
              <a:spcBef>
                <a:spcPts val="0"/>
              </a:spcBef>
              <a:spcAft>
                <a:spcPts val="0"/>
              </a:spcAft>
              <a:buClrTx/>
              <a:buSzTx/>
              <a:buFontTx/>
              <a:buNone/>
              <a:tabLst/>
              <a:defRPr sz="12800" b="0" i="0" u="none" strike="noStrike" cap="none" spc="0" baseline="0">
                <a:solidFill>
                  <a:srgbClr val="000000"/>
                </a:solidFill>
                <a:uFillTx/>
                <a:latin typeface="+mn-lt"/>
                <a:ea typeface="+mn-ea"/>
                <a:cs typeface="+mn-cs"/>
                <a:sym typeface="Helvetica Neue Medium"/>
              </a:defRPr>
            </a:lvl3pPr>
            <a:lvl4pPr marL="0" marR="0" indent="0" algn="ctr" defTabSz="970623" rtl="0" latinLnBrk="0">
              <a:lnSpc>
                <a:spcPct val="100000"/>
              </a:lnSpc>
              <a:spcBef>
                <a:spcPts val="0"/>
              </a:spcBef>
              <a:spcAft>
                <a:spcPts val="0"/>
              </a:spcAft>
              <a:buClrTx/>
              <a:buSzTx/>
              <a:buFontTx/>
              <a:buNone/>
              <a:tabLst/>
              <a:defRPr sz="12800" b="0" i="0" u="none" strike="noStrike" cap="none" spc="0" baseline="0">
                <a:solidFill>
                  <a:srgbClr val="000000"/>
                </a:solidFill>
                <a:uFillTx/>
                <a:latin typeface="+mn-lt"/>
                <a:ea typeface="+mn-ea"/>
                <a:cs typeface="+mn-cs"/>
                <a:sym typeface="Helvetica Neue Medium"/>
              </a:defRPr>
            </a:lvl4pPr>
            <a:lvl5pPr marL="0" marR="0" indent="0" algn="ctr" defTabSz="970623" rtl="0" latinLnBrk="0">
              <a:lnSpc>
                <a:spcPct val="100000"/>
              </a:lnSpc>
              <a:spcBef>
                <a:spcPts val="0"/>
              </a:spcBef>
              <a:spcAft>
                <a:spcPts val="0"/>
              </a:spcAft>
              <a:buClrTx/>
              <a:buSzTx/>
              <a:buFontTx/>
              <a:buNone/>
              <a:tabLst/>
              <a:defRPr sz="12800" b="0" i="0" u="none" strike="noStrike" cap="none" spc="0" baseline="0">
                <a:solidFill>
                  <a:srgbClr val="000000"/>
                </a:solidFill>
                <a:uFillTx/>
                <a:latin typeface="+mn-lt"/>
                <a:ea typeface="+mn-ea"/>
                <a:cs typeface="+mn-cs"/>
                <a:sym typeface="Helvetica Neue Medium"/>
              </a:defRPr>
            </a:lvl5pPr>
            <a:lvl6pPr marL="0" marR="0" indent="0" algn="ctr" defTabSz="970623" rtl="0" latinLnBrk="0">
              <a:lnSpc>
                <a:spcPct val="100000"/>
              </a:lnSpc>
              <a:spcBef>
                <a:spcPts val="0"/>
              </a:spcBef>
              <a:spcAft>
                <a:spcPts val="0"/>
              </a:spcAft>
              <a:buClrTx/>
              <a:buSzTx/>
              <a:buFontTx/>
              <a:buNone/>
              <a:tabLst/>
              <a:defRPr sz="12800" b="0" i="0" u="none" strike="noStrike" cap="none" spc="0" baseline="0">
                <a:solidFill>
                  <a:srgbClr val="000000"/>
                </a:solidFill>
                <a:uFillTx/>
                <a:latin typeface="+mn-lt"/>
                <a:ea typeface="+mn-ea"/>
                <a:cs typeface="+mn-cs"/>
                <a:sym typeface="Helvetica Neue Medium"/>
              </a:defRPr>
            </a:lvl6pPr>
            <a:lvl7pPr marL="0" marR="0" indent="0" algn="ctr" defTabSz="970623" rtl="0" latinLnBrk="0">
              <a:lnSpc>
                <a:spcPct val="100000"/>
              </a:lnSpc>
              <a:spcBef>
                <a:spcPts val="0"/>
              </a:spcBef>
              <a:spcAft>
                <a:spcPts val="0"/>
              </a:spcAft>
              <a:buClrTx/>
              <a:buSzTx/>
              <a:buFontTx/>
              <a:buNone/>
              <a:tabLst/>
              <a:defRPr sz="12800" b="0" i="0" u="none" strike="noStrike" cap="none" spc="0" baseline="0">
                <a:solidFill>
                  <a:srgbClr val="000000"/>
                </a:solidFill>
                <a:uFillTx/>
                <a:latin typeface="+mn-lt"/>
                <a:ea typeface="+mn-ea"/>
                <a:cs typeface="+mn-cs"/>
                <a:sym typeface="Helvetica Neue Medium"/>
              </a:defRPr>
            </a:lvl7pPr>
            <a:lvl8pPr marL="0" marR="0" indent="0" algn="ctr" defTabSz="970623" rtl="0" latinLnBrk="0">
              <a:lnSpc>
                <a:spcPct val="100000"/>
              </a:lnSpc>
              <a:spcBef>
                <a:spcPts val="0"/>
              </a:spcBef>
              <a:spcAft>
                <a:spcPts val="0"/>
              </a:spcAft>
              <a:buClrTx/>
              <a:buSzTx/>
              <a:buFontTx/>
              <a:buNone/>
              <a:tabLst/>
              <a:defRPr sz="12800" b="0" i="0" u="none" strike="noStrike" cap="none" spc="0" baseline="0">
                <a:solidFill>
                  <a:srgbClr val="000000"/>
                </a:solidFill>
                <a:uFillTx/>
                <a:latin typeface="+mn-lt"/>
                <a:ea typeface="+mn-ea"/>
                <a:cs typeface="+mn-cs"/>
                <a:sym typeface="Helvetica Neue Medium"/>
              </a:defRPr>
            </a:lvl8pPr>
            <a:lvl9pPr marL="0" marR="0" indent="0" algn="ctr" defTabSz="970623" rtl="0" latinLnBrk="0">
              <a:lnSpc>
                <a:spcPct val="100000"/>
              </a:lnSpc>
              <a:spcBef>
                <a:spcPts val="0"/>
              </a:spcBef>
              <a:spcAft>
                <a:spcPts val="0"/>
              </a:spcAft>
              <a:buClrTx/>
              <a:buSzTx/>
              <a:buFontTx/>
              <a:buNone/>
              <a:tabLst/>
              <a:defRPr sz="12800" b="0" i="0" u="none" strike="noStrike" cap="none" spc="0" baseline="0">
                <a:solidFill>
                  <a:srgbClr val="000000"/>
                </a:solidFill>
                <a:uFillTx/>
                <a:latin typeface="+mn-lt"/>
                <a:ea typeface="+mn-ea"/>
                <a:cs typeface="+mn-cs"/>
                <a:sym typeface="Helvetica Neue Medium"/>
              </a:defRPr>
            </a:lvl9pPr>
          </a:lstStyle>
          <a:p>
            <a:pPr hangingPunct="1"/>
            <a:r>
              <a:rPr lang="ru-RU" sz="6600" dirty="0">
                <a:solidFill>
                  <a:schemeClr val="tx1"/>
                </a:solidFill>
                <a:latin typeface="Arial" panose="020B0604020202020204" pitchFamily="34" charset="0"/>
                <a:cs typeface="Arial" panose="020B0604020202020204" pitchFamily="34" charset="0"/>
              </a:rPr>
              <a:t>Из 56 ФУМО в системе ВО:</a:t>
            </a:r>
          </a:p>
        </p:txBody>
      </p:sp>
      <p:sp>
        <p:nvSpPr>
          <p:cNvPr id="11" name="Текст 2">
            <a:extLst>
              <a:ext uri="{FF2B5EF4-FFF2-40B4-BE49-F238E27FC236}">
                <a16:creationId xmlns:a16="http://schemas.microsoft.com/office/drawing/2014/main" id="{0C9F9641-E3FD-4A46-967C-57DA422B1B78}"/>
              </a:ext>
            </a:extLst>
          </p:cNvPr>
          <p:cNvSpPr txBox="1">
            <a:spLocks/>
          </p:cNvSpPr>
          <p:nvPr/>
        </p:nvSpPr>
        <p:spPr>
          <a:xfrm>
            <a:off x="2475792" y="6866860"/>
            <a:ext cx="19691907" cy="6907453"/>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3301" tIns="63301" rIns="63301" bIns="63301" anchor="t">
            <a:normAutofit fontScale="92500" lnSpcReduction="10000"/>
          </a:bodyPr>
          <a:lstStyle>
            <a:lvl1pPr marL="666750" marR="0" indent="-666750" algn="l" defTabSz="970623" rtl="0" latinLnBrk="0">
              <a:lnSpc>
                <a:spcPct val="100000"/>
              </a:lnSpc>
              <a:spcBef>
                <a:spcPts val="6900"/>
              </a:spcBef>
              <a:spcAft>
                <a:spcPts val="0"/>
              </a:spcAft>
              <a:buClrTx/>
              <a:buSzPct val="145000"/>
              <a:buFontTx/>
              <a:buChar char="•"/>
              <a:tabLst/>
              <a:defRPr sz="4800" b="0" i="0" u="none" strike="noStrike" cap="none" spc="0" baseline="0">
                <a:solidFill>
                  <a:srgbClr val="000000"/>
                </a:solidFill>
                <a:uFillTx/>
                <a:latin typeface="Helvetica Neue"/>
                <a:ea typeface="Helvetica Neue"/>
                <a:cs typeface="Helvetica Neue"/>
                <a:sym typeface="Helvetica Neue"/>
              </a:defRPr>
            </a:lvl1pPr>
            <a:lvl2pPr marL="1111250" marR="0" indent="-666750" algn="l" defTabSz="970623" rtl="0" latinLnBrk="0">
              <a:lnSpc>
                <a:spcPct val="100000"/>
              </a:lnSpc>
              <a:spcBef>
                <a:spcPts val="6900"/>
              </a:spcBef>
              <a:spcAft>
                <a:spcPts val="0"/>
              </a:spcAft>
              <a:buClrTx/>
              <a:buSzPct val="145000"/>
              <a:buFontTx/>
              <a:buChar char="•"/>
              <a:tabLst/>
              <a:defRPr sz="4800" b="0" i="0" u="none" strike="noStrike" cap="none" spc="0" baseline="0">
                <a:solidFill>
                  <a:srgbClr val="000000"/>
                </a:solidFill>
                <a:uFillTx/>
                <a:latin typeface="Helvetica Neue"/>
                <a:ea typeface="Helvetica Neue"/>
                <a:cs typeface="Helvetica Neue"/>
                <a:sym typeface="Helvetica Neue"/>
              </a:defRPr>
            </a:lvl2pPr>
            <a:lvl3pPr marL="1555750" marR="0" indent="-666750" algn="l" defTabSz="970623" rtl="0" latinLnBrk="0">
              <a:lnSpc>
                <a:spcPct val="100000"/>
              </a:lnSpc>
              <a:spcBef>
                <a:spcPts val="6900"/>
              </a:spcBef>
              <a:spcAft>
                <a:spcPts val="0"/>
              </a:spcAft>
              <a:buClrTx/>
              <a:buSzPct val="145000"/>
              <a:buFontTx/>
              <a:buChar char="•"/>
              <a:tabLst/>
              <a:defRPr sz="4800" b="0" i="0" u="none" strike="noStrike" cap="none" spc="0" baseline="0">
                <a:solidFill>
                  <a:srgbClr val="000000"/>
                </a:solidFill>
                <a:uFillTx/>
                <a:latin typeface="Helvetica Neue"/>
                <a:ea typeface="Helvetica Neue"/>
                <a:cs typeface="Helvetica Neue"/>
                <a:sym typeface="Helvetica Neue"/>
              </a:defRPr>
            </a:lvl3pPr>
            <a:lvl4pPr marL="2000250" marR="0" indent="-666750" algn="l" defTabSz="970623" rtl="0" latinLnBrk="0">
              <a:lnSpc>
                <a:spcPct val="100000"/>
              </a:lnSpc>
              <a:spcBef>
                <a:spcPts val="6900"/>
              </a:spcBef>
              <a:spcAft>
                <a:spcPts val="0"/>
              </a:spcAft>
              <a:buClrTx/>
              <a:buSzPct val="145000"/>
              <a:buFontTx/>
              <a:buChar char="•"/>
              <a:tabLst/>
              <a:defRPr sz="4800" b="0" i="0" u="none" strike="noStrike" cap="none" spc="0" baseline="0">
                <a:solidFill>
                  <a:srgbClr val="000000"/>
                </a:solidFill>
                <a:uFillTx/>
                <a:latin typeface="Helvetica Neue"/>
                <a:ea typeface="Helvetica Neue"/>
                <a:cs typeface="Helvetica Neue"/>
                <a:sym typeface="Helvetica Neue"/>
              </a:defRPr>
            </a:lvl4pPr>
            <a:lvl5pPr marL="2444750" marR="0" indent="-666750" algn="l" defTabSz="970623" rtl="0" latinLnBrk="0">
              <a:lnSpc>
                <a:spcPct val="100000"/>
              </a:lnSpc>
              <a:spcBef>
                <a:spcPts val="6900"/>
              </a:spcBef>
              <a:spcAft>
                <a:spcPts val="0"/>
              </a:spcAft>
              <a:buClrTx/>
              <a:buSzPct val="145000"/>
              <a:buFontTx/>
              <a:buChar char="•"/>
              <a:tabLst/>
              <a:defRPr sz="4800" b="0" i="0" u="none" strike="noStrike" cap="none" spc="0" baseline="0">
                <a:solidFill>
                  <a:srgbClr val="000000"/>
                </a:solidFill>
                <a:uFillTx/>
                <a:latin typeface="Helvetica Neue"/>
                <a:ea typeface="Helvetica Neue"/>
                <a:cs typeface="Helvetica Neue"/>
                <a:sym typeface="Helvetica Neue"/>
              </a:defRPr>
            </a:lvl5pPr>
            <a:lvl6pPr marL="0" marR="0" indent="355600" algn="ctr" defTabSz="970623" rtl="0" latinLnBrk="0">
              <a:lnSpc>
                <a:spcPct val="100000"/>
              </a:lnSpc>
              <a:spcBef>
                <a:spcPts val="0"/>
              </a:spcBef>
              <a:spcAft>
                <a:spcPts val="0"/>
              </a:spcAft>
              <a:buClrTx/>
              <a:buSzTx/>
              <a:buFontTx/>
              <a:buNone/>
              <a:tabLst/>
              <a:defRPr sz="5800" b="0" i="0" u="none" strike="noStrike" cap="none" spc="0" baseline="0">
                <a:solidFill>
                  <a:srgbClr val="000000"/>
                </a:solidFill>
                <a:uFillTx/>
                <a:latin typeface="Helvetica Neue"/>
                <a:ea typeface="Helvetica Neue"/>
                <a:cs typeface="Helvetica Neue"/>
                <a:sym typeface="Helvetica Neue"/>
              </a:defRPr>
            </a:lvl6pPr>
            <a:lvl7pPr marL="0" marR="0" indent="711200" algn="ctr" defTabSz="970623" rtl="0" latinLnBrk="0">
              <a:lnSpc>
                <a:spcPct val="100000"/>
              </a:lnSpc>
              <a:spcBef>
                <a:spcPts val="0"/>
              </a:spcBef>
              <a:spcAft>
                <a:spcPts val="0"/>
              </a:spcAft>
              <a:buClrTx/>
              <a:buSzTx/>
              <a:buFontTx/>
              <a:buNone/>
              <a:tabLst/>
              <a:defRPr sz="5800" b="0" i="0" u="none" strike="noStrike" cap="none" spc="0" baseline="0">
                <a:solidFill>
                  <a:srgbClr val="000000"/>
                </a:solidFill>
                <a:uFillTx/>
                <a:latin typeface="Helvetica Neue"/>
                <a:ea typeface="Helvetica Neue"/>
                <a:cs typeface="Helvetica Neue"/>
                <a:sym typeface="Helvetica Neue"/>
              </a:defRPr>
            </a:lvl7pPr>
            <a:lvl8pPr marL="0" marR="0" indent="1066800" algn="ctr" defTabSz="970623" rtl="0" latinLnBrk="0">
              <a:lnSpc>
                <a:spcPct val="100000"/>
              </a:lnSpc>
              <a:spcBef>
                <a:spcPts val="0"/>
              </a:spcBef>
              <a:spcAft>
                <a:spcPts val="0"/>
              </a:spcAft>
              <a:buClrTx/>
              <a:buSzTx/>
              <a:buFontTx/>
              <a:buNone/>
              <a:tabLst/>
              <a:defRPr sz="5800" b="0" i="0" u="none" strike="noStrike" cap="none" spc="0" baseline="0">
                <a:solidFill>
                  <a:srgbClr val="000000"/>
                </a:solidFill>
                <a:uFillTx/>
                <a:latin typeface="Helvetica Neue"/>
                <a:ea typeface="Helvetica Neue"/>
                <a:cs typeface="Helvetica Neue"/>
                <a:sym typeface="Helvetica Neue"/>
              </a:defRPr>
            </a:lvl8pPr>
            <a:lvl9pPr marL="0" marR="0" indent="1422400" algn="ctr" defTabSz="970623" rtl="0" latinLnBrk="0">
              <a:lnSpc>
                <a:spcPct val="100000"/>
              </a:lnSpc>
              <a:spcBef>
                <a:spcPts val="0"/>
              </a:spcBef>
              <a:spcAft>
                <a:spcPts val="0"/>
              </a:spcAft>
              <a:buClrTx/>
              <a:buSzTx/>
              <a:buFontTx/>
              <a:buNone/>
              <a:tabLst/>
              <a:defRPr sz="5800" b="0" i="0" u="none" strike="noStrike" cap="none" spc="0" baseline="0">
                <a:solidFill>
                  <a:srgbClr val="000000"/>
                </a:solidFill>
                <a:uFillTx/>
                <a:latin typeface="Helvetica Neue"/>
                <a:ea typeface="Helvetica Neue"/>
                <a:cs typeface="Helvetica Neue"/>
                <a:sym typeface="Helvetica Neue"/>
              </a:defRPr>
            </a:lvl9pPr>
          </a:lstStyle>
          <a:p>
            <a:pPr algn="just" hangingPunct="1">
              <a:spcBef>
                <a:spcPts val="0"/>
              </a:spcBef>
              <a:buFont typeface="Wingdings" panose="05000000000000000000" pitchFamily="2" charset="2"/>
              <a:buChar char="ü"/>
            </a:pPr>
            <a:r>
              <a:rPr lang="ru-RU" dirty="0">
                <a:solidFill>
                  <a:srgbClr val="00B050"/>
                </a:solidFill>
                <a:latin typeface="Arial" panose="020B0604020202020204" pitchFamily="34" charset="0"/>
                <a:cs typeface="Arial" panose="020B0604020202020204" pitchFamily="34" charset="0"/>
              </a:rPr>
              <a:t>32 ФУМО ВО (57 %) – не имеют замечаний к размещенному адресу;</a:t>
            </a:r>
          </a:p>
          <a:p>
            <a:pPr algn="just" hangingPunct="1">
              <a:spcBef>
                <a:spcPts val="0"/>
              </a:spcBef>
              <a:buFont typeface="Wingdings" panose="05000000000000000000" pitchFamily="2" charset="2"/>
              <a:buChar char="ü"/>
            </a:pPr>
            <a:r>
              <a:rPr lang="ru-RU" dirty="0">
                <a:solidFill>
                  <a:srgbClr val="FF0000"/>
                </a:solidFill>
                <a:latin typeface="Arial" panose="020B0604020202020204" pitchFamily="34" charset="0"/>
                <a:cs typeface="Arial" panose="020B0604020202020204" pitchFamily="34" charset="0"/>
              </a:rPr>
              <a:t>14 ФУМО ВО (25 %) – адрес официального сайта ФУМО ВО отсутствует;</a:t>
            </a:r>
          </a:p>
          <a:p>
            <a:pPr algn="just" hangingPunct="1">
              <a:spcBef>
                <a:spcPts val="0"/>
              </a:spcBef>
              <a:buFont typeface="Wingdings" panose="05000000000000000000" pitchFamily="2" charset="2"/>
              <a:buChar char="ü"/>
            </a:pPr>
            <a:r>
              <a:rPr lang="ru-RU" dirty="0">
                <a:solidFill>
                  <a:srgbClr val="FF9900"/>
                </a:solidFill>
                <a:latin typeface="Arial" panose="020B0604020202020204" pitchFamily="34" charset="0"/>
                <a:cs typeface="Arial" panose="020B0604020202020204" pitchFamily="34" charset="0"/>
              </a:rPr>
              <a:t>7 ФУМО ВО (13 %) – указаны ссылки на некорректные ресурсы (сайты вузов, сайты координационных советов, адрес своей страницы Портала Федеральных государственных образовательных стандартов высшего образования (</a:t>
            </a:r>
            <a:r>
              <a:rPr lang="en-US" dirty="0">
                <a:solidFill>
                  <a:srgbClr val="FF9900"/>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xmlns="" val="tx"/>
                    </a:ext>
                  </a:extLst>
                </a:hlinkClick>
              </a:rPr>
              <a:t>http://fgosvo.ru/</a:t>
            </a:r>
            <a:r>
              <a:rPr lang="ru-RU" dirty="0">
                <a:solidFill>
                  <a:srgbClr val="FF9900"/>
                </a:solidFill>
                <a:latin typeface="Arial" panose="020B0604020202020204" pitchFamily="34" charset="0"/>
                <a:cs typeface="Arial" panose="020B0604020202020204" pitchFamily="34" charset="0"/>
              </a:rPr>
              <a:t>);</a:t>
            </a:r>
          </a:p>
          <a:p>
            <a:pPr algn="just" hangingPunct="1">
              <a:spcBef>
                <a:spcPts val="0"/>
              </a:spcBef>
              <a:buFont typeface="Wingdings" panose="05000000000000000000" pitchFamily="2" charset="2"/>
              <a:buChar char="ü"/>
            </a:pPr>
            <a:r>
              <a:rPr lang="ru-RU" dirty="0">
                <a:solidFill>
                  <a:srgbClr val="FF9900"/>
                </a:solidFill>
                <a:latin typeface="Arial" panose="020B0604020202020204" pitchFamily="34" charset="0"/>
                <a:cs typeface="Arial" panose="020B0604020202020204" pitchFamily="34" charset="0"/>
              </a:rPr>
              <a:t>3 ФУМО ВО (5 %) – указана не корректная ссылка, при переходе по ней сообщение:  «Данная страница не найдена!» либо «Не удается получить доступ к сайту» либо с марта 2021 года объявление «Раздел обновляется!» либо «Ошибка 404 не найдено»</a:t>
            </a:r>
          </a:p>
          <a:p>
            <a:pPr algn="just" hangingPunct="1">
              <a:spcBef>
                <a:spcPts val="0"/>
              </a:spcBef>
              <a:buFont typeface="Wingdings" panose="05000000000000000000" pitchFamily="2" charset="2"/>
              <a:buChar char="ü"/>
            </a:pPr>
            <a:endParaRPr lang="ru-RU" dirty="0">
              <a:latin typeface="Arial" panose="020B0604020202020204" pitchFamily="34" charset="0"/>
              <a:cs typeface="Arial" panose="020B0604020202020204" pitchFamily="34" charset="0"/>
            </a:endParaRPr>
          </a:p>
          <a:p>
            <a:pPr marL="0" indent="2065338" algn="just" hangingPunct="1">
              <a:spcBef>
                <a:spcPts val="0"/>
              </a:spcBef>
              <a:buNone/>
            </a:pPr>
            <a:endParaRPr lang="ru-RU" dirty="0">
              <a:latin typeface="Arial" panose="020B0604020202020204" pitchFamily="34" charset="0"/>
              <a:cs typeface="Arial" panose="020B0604020202020204" pitchFamily="34" charset="0"/>
            </a:endParaRPr>
          </a:p>
          <a:p>
            <a:pPr marL="0" indent="2065338" algn="just" hangingPunct="1">
              <a:spcBef>
                <a:spcPts val="0"/>
              </a:spcBef>
              <a:buNone/>
            </a:pPr>
            <a:endParaRPr lang="ru-RU" dirty="0">
              <a:latin typeface="Arial" panose="020B0604020202020204" pitchFamily="34" charset="0"/>
              <a:cs typeface="Arial" panose="020B0604020202020204" pitchFamily="34" charset="0"/>
            </a:endParaRPr>
          </a:p>
        </p:txBody>
      </p:sp>
      <p:sp>
        <p:nvSpPr>
          <p:cNvPr id="12" name="Заголовок 1">
            <a:extLst>
              <a:ext uri="{FF2B5EF4-FFF2-40B4-BE49-F238E27FC236}">
                <a16:creationId xmlns:a16="http://schemas.microsoft.com/office/drawing/2014/main" id="{0D0DB8A2-5B2F-4437-9A60-73373A4999C2}"/>
              </a:ext>
            </a:extLst>
          </p:cNvPr>
          <p:cNvSpPr txBox="1">
            <a:spLocks/>
          </p:cNvSpPr>
          <p:nvPr/>
        </p:nvSpPr>
        <p:spPr>
          <a:xfrm>
            <a:off x="7910116" y="0"/>
            <a:ext cx="14257584" cy="1823431"/>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3301" tIns="63301" rIns="63301" bIns="63301" anchor="ctr">
            <a:noAutofit/>
          </a:bodyPr>
          <a:lstStyle>
            <a:lvl1pPr marL="0" marR="0" indent="0" algn="ctr" defTabSz="970623" rtl="0" latinLnBrk="0">
              <a:lnSpc>
                <a:spcPct val="100000"/>
              </a:lnSpc>
              <a:spcBef>
                <a:spcPts val="0"/>
              </a:spcBef>
              <a:spcAft>
                <a:spcPts val="0"/>
              </a:spcAft>
              <a:buClrTx/>
              <a:buSzTx/>
              <a:buFontTx/>
              <a:buNone/>
              <a:tabLst/>
              <a:defRPr sz="12800" b="0" i="0" u="none" strike="noStrike" cap="none" spc="0" baseline="0">
                <a:solidFill>
                  <a:srgbClr val="000000"/>
                </a:solidFill>
                <a:uFillTx/>
                <a:latin typeface="+mn-lt"/>
                <a:ea typeface="+mn-ea"/>
                <a:cs typeface="+mn-cs"/>
                <a:sym typeface="Helvetica Neue Medium"/>
              </a:defRPr>
            </a:lvl1pPr>
            <a:lvl2pPr marL="0" marR="0" indent="0" algn="ctr" defTabSz="970623" rtl="0" latinLnBrk="0">
              <a:lnSpc>
                <a:spcPct val="100000"/>
              </a:lnSpc>
              <a:spcBef>
                <a:spcPts val="0"/>
              </a:spcBef>
              <a:spcAft>
                <a:spcPts val="0"/>
              </a:spcAft>
              <a:buClrTx/>
              <a:buSzTx/>
              <a:buFontTx/>
              <a:buNone/>
              <a:tabLst/>
              <a:defRPr sz="12800" b="0" i="0" u="none" strike="noStrike" cap="none" spc="0" baseline="0">
                <a:solidFill>
                  <a:srgbClr val="000000"/>
                </a:solidFill>
                <a:uFillTx/>
                <a:latin typeface="+mn-lt"/>
                <a:ea typeface="+mn-ea"/>
                <a:cs typeface="+mn-cs"/>
                <a:sym typeface="Helvetica Neue Medium"/>
              </a:defRPr>
            </a:lvl2pPr>
            <a:lvl3pPr marL="0" marR="0" indent="0" algn="ctr" defTabSz="970623" rtl="0" latinLnBrk="0">
              <a:lnSpc>
                <a:spcPct val="100000"/>
              </a:lnSpc>
              <a:spcBef>
                <a:spcPts val="0"/>
              </a:spcBef>
              <a:spcAft>
                <a:spcPts val="0"/>
              </a:spcAft>
              <a:buClrTx/>
              <a:buSzTx/>
              <a:buFontTx/>
              <a:buNone/>
              <a:tabLst/>
              <a:defRPr sz="12800" b="0" i="0" u="none" strike="noStrike" cap="none" spc="0" baseline="0">
                <a:solidFill>
                  <a:srgbClr val="000000"/>
                </a:solidFill>
                <a:uFillTx/>
                <a:latin typeface="+mn-lt"/>
                <a:ea typeface="+mn-ea"/>
                <a:cs typeface="+mn-cs"/>
                <a:sym typeface="Helvetica Neue Medium"/>
              </a:defRPr>
            </a:lvl3pPr>
            <a:lvl4pPr marL="0" marR="0" indent="0" algn="ctr" defTabSz="970623" rtl="0" latinLnBrk="0">
              <a:lnSpc>
                <a:spcPct val="100000"/>
              </a:lnSpc>
              <a:spcBef>
                <a:spcPts val="0"/>
              </a:spcBef>
              <a:spcAft>
                <a:spcPts val="0"/>
              </a:spcAft>
              <a:buClrTx/>
              <a:buSzTx/>
              <a:buFontTx/>
              <a:buNone/>
              <a:tabLst/>
              <a:defRPr sz="12800" b="0" i="0" u="none" strike="noStrike" cap="none" spc="0" baseline="0">
                <a:solidFill>
                  <a:srgbClr val="000000"/>
                </a:solidFill>
                <a:uFillTx/>
                <a:latin typeface="+mn-lt"/>
                <a:ea typeface="+mn-ea"/>
                <a:cs typeface="+mn-cs"/>
                <a:sym typeface="Helvetica Neue Medium"/>
              </a:defRPr>
            </a:lvl4pPr>
            <a:lvl5pPr marL="0" marR="0" indent="0" algn="ctr" defTabSz="970623" rtl="0" latinLnBrk="0">
              <a:lnSpc>
                <a:spcPct val="100000"/>
              </a:lnSpc>
              <a:spcBef>
                <a:spcPts val="0"/>
              </a:spcBef>
              <a:spcAft>
                <a:spcPts val="0"/>
              </a:spcAft>
              <a:buClrTx/>
              <a:buSzTx/>
              <a:buFontTx/>
              <a:buNone/>
              <a:tabLst/>
              <a:defRPr sz="12800" b="0" i="0" u="none" strike="noStrike" cap="none" spc="0" baseline="0">
                <a:solidFill>
                  <a:srgbClr val="000000"/>
                </a:solidFill>
                <a:uFillTx/>
                <a:latin typeface="+mn-lt"/>
                <a:ea typeface="+mn-ea"/>
                <a:cs typeface="+mn-cs"/>
                <a:sym typeface="Helvetica Neue Medium"/>
              </a:defRPr>
            </a:lvl5pPr>
            <a:lvl6pPr marL="0" marR="0" indent="0" algn="ctr" defTabSz="970623" rtl="0" latinLnBrk="0">
              <a:lnSpc>
                <a:spcPct val="100000"/>
              </a:lnSpc>
              <a:spcBef>
                <a:spcPts val="0"/>
              </a:spcBef>
              <a:spcAft>
                <a:spcPts val="0"/>
              </a:spcAft>
              <a:buClrTx/>
              <a:buSzTx/>
              <a:buFontTx/>
              <a:buNone/>
              <a:tabLst/>
              <a:defRPr sz="12800" b="0" i="0" u="none" strike="noStrike" cap="none" spc="0" baseline="0">
                <a:solidFill>
                  <a:srgbClr val="000000"/>
                </a:solidFill>
                <a:uFillTx/>
                <a:latin typeface="+mn-lt"/>
                <a:ea typeface="+mn-ea"/>
                <a:cs typeface="+mn-cs"/>
                <a:sym typeface="Helvetica Neue Medium"/>
              </a:defRPr>
            </a:lvl6pPr>
            <a:lvl7pPr marL="0" marR="0" indent="0" algn="ctr" defTabSz="970623" rtl="0" latinLnBrk="0">
              <a:lnSpc>
                <a:spcPct val="100000"/>
              </a:lnSpc>
              <a:spcBef>
                <a:spcPts val="0"/>
              </a:spcBef>
              <a:spcAft>
                <a:spcPts val="0"/>
              </a:spcAft>
              <a:buClrTx/>
              <a:buSzTx/>
              <a:buFontTx/>
              <a:buNone/>
              <a:tabLst/>
              <a:defRPr sz="12800" b="0" i="0" u="none" strike="noStrike" cap="none" spc="0" baseline="0">
                <a:solidFill>
                  <a:srgbClr val="000000"/>
                </a:solidFill>
                <a:uFillTx/>
                <a:latin typeface="+mn-lt"/>
                <a:ea typeface="+mn-ea"/>
                <a:cs typeface="+mn-cs"/>
                <a:sym typeface="Helvetica Neue Medium"/>
              </a:defRPr>
            </a:lvl7pPr>
            <a:lvl8pPr marL="0" marR="0" indent="0" algn="ctr" defTabSz="970623" rtl="0" latinLnBrk="0">
              <a:lnSpc>
                <a:spcPct val="100000"/>
              </a:lnSpc>
              <a:spcBef>
                <a:spcPts val="0"/>
              </a:spcBef>
              <a:spcAft>
                <a:spcPts val="0"/>
              </a:spcAft>
              <a:buClrTx/>
              <a:buSzTx/>
              <a:buFontTx/>
              <a:buNone/>
              <a:tabLst/>
              <a:defRPr sz="12800" b="0" i="0" u="none" strike="noStrike" cap="none" spc="0" baseline="0">
                <a:solidFill>
                  <a:srgbClr val="000000"/>
                </a:solidFill>
                <a:uFillTx/>
                <a:latin typeface="+mn-lt"/>
                <a:ea typeface="+mn-ea"/>
                <a:cs typeface="+mn-cs"/>
                <a:sym typeface="Helvetica Neue Medium"/>
              </a:defRPr>
            </a:lvl8pPr>
            <a:lvl9pPr marL="0" marR="0" indent="0" algn="ctr" defTabSz="970623" rtl="0" latinLnBrk="0">
              <a:lnSpc>
                <a:spcPct val="100000"/>
              </a:lnSpc>
              <a:spcBef>
                <a:spcPts val="0"/>
              </a:spcBef>
              <a:spcAft>
                <a:spcPts val="0"/>
              </a:spcAft>
              <a:buClrTx/>
              <a:buSzTx/>
              <a:buFontTx/>
              <a:buNone/>
              <a:tabLst/>
              <a:defRPr sz="12800" b="0" i="0" u="none" strike="noStrike" cap="none" spc="0" baseline="0">
                <a:solidFill>
                  <a:srgbClr val="000000"/>
                </a:solidFill>
                <a:uFillTx/>
                <a:latin typeface="+mn-lt"/>
                <a:ea typeface="+mn-ea"/>
                <a:cs typeface="+mn-cs"/>
                <a:sym typeface="Helvetica Neue Medium"/>
              </a:defRPr>
            </a:lvl9pPr>
          </a:lstStyle>
          <a:p>
            <a:pPr hangingPunct="1"/>
            <a:r>
              <a:rPr lang="ru-RU" sz="4400" dirty="0">
                <a:solidFill>
                  <a:schemeClr val="bg1"/>
                </a:solidFill>
                <a:latin typeface="Arial" panose="020B0604020202020204" pitchFamily="34" charset="0"/>
                <a:cs typeface="Arial" panose="020B0604020202020204" pitchFamily="34" charset="0"/>
              </a:rPr>
              <a:t>Страница ФУМО ВО на сайте </a:t>
            </a:r>
            <a:r>
              <a:rPr lang="en-US" sz="4400" dirty="0">
                <a:solidFill>
                  <a:schemeClr val="bg1"/>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xmlns="" val="tx"/>
                    </a:ext>
                  </a:extLst>
                </a:hlinkClick>
              </a:rPr>
              <a:t>http://fgosvo.ru/</a:t>
            </a:r>
            <a:r>
              <a:rPr lang="ru-RU" sz="4400" dirty="0">
                <a:solidFill>
                  <a:schemeClr val="bg1"/>
                </a:solidFill>
                <a:latin typeface="Arial" panose="020B0604020202020204" pitchFamily="34" charset="0"/>
                <a:cs typeface="Arial" panose="020B0604020202020204" pitchFamily="34" charset="0"/>
              </a:rPr>
              <a:t> и наличие на этой странице адреса официального сайта ФУМО ВО</a:t>
            </a:r>
          </a:p>
        </p:txBody>
      </p:sp>
    </p:spTree>
    <p:extLst>
      <p:ext uri="{BB962C8B-B14F-4D97-AF65-F5344CB8AC3E}">
        <p14:creationId xmlns:p14="http://schemas.microsoft.com/office/powerpoint/2010/main" val="2003105735"/>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01-Slide-compressed.jpg" descr="01-Slide-compressed.jpg">
            <a:extLst>
              <a:ext uri="{FF2B5EF4-FFF2-40B4-BE49-F238E27FC236}">
                <a16:creationId xmlns:a16="http://schemas.microsoft.com/office/drawing/2014/main" id="{683C9518-96EC-479D-866A-EDD9A0B0DE0F}"/>
              </a:ext>
            </a:extLst>
          </p:cNvPr>
          <p:cNvPicPr>
            <a:picLocks noChangeAspect="1"/>
          </p:cNvPicPr>
          <p:nvPr/>
        </p:nvPicPr>
        <p:blipFill>
          <a:blip r:embed="rId3">
            <a:extLst/>
          </a:blip>
          <a:stretch>
            <a:fillRect/>
          </a:stretch>
        </p:blipFill>
        <p:spPr>
          <a:xfrm>
            <a:off x="-19466" y="0"/>
            <a:ext cx="22557369" cy="16205200"/>
          </a:xfrm>
          <a:prstGeom prst="rect">
            <a:avLst/>
          </a:prstGeom>
          <a:ln w="3175">
            <a:miter lim="400000"/>
          </a:ln>
        </p:spPr>
      </p:pic>
      <p:sp>
        <p:nvSpPr>
          <p:cNvPr id="4" name="Номер слайда 3">
            <a:extLst>
              <a:ext uri="{FF2B5EF4-FFF2-40B4-BE49-F238E27FC236}">
                <a16:creationId xmlns:a16="http://schemas.microsoft.com/office/drawing/2014/main" id="{FE1EC2E4-3909-4CFC-9A27-92D593CF9170}"/>
              </a:ext>
            </a:extLst>
          </p:cNvPr>
          <p:cNvSpPr>
            <a:spLocks noGrp="1"/>
          </p:cNvSpPr>
          <p:nvPr>
            <p:ph type="sldNum" sz="quarter" idx="2"/>
          </p:nvPr>
        </p:nvSpPr>
        <p:spPr>
          <a:xfrm>
            <a:off x="11116753" y="15538771"/>
            <a:ext cx="284933" cy="466393"/>
          </a:xfrm>
        </p:spPr>
        <p:txBody>
          <a:bodyPr/>
          <a:lstStyle/>
          <a:p>
            <a:fld id="{86CB4B4D-7CA3-9044-876B-883B54F8677D}" type="slidenum">
              <a:rPr lang="ru-RU" smtClean="0">
                <a:solidFill>
                  <a:schemeClr val="bg1"/>
                </a:solidFill>
              </a:rPr>
              <a:pPr/>
              <a:t>7</a:t>
            </a:fld>
            <a:endParaRPr lang="ru-RU" dirty="0">
              <a:solidFill>
                <a:schemeClr val="bg1"/>
              </a:solidFill>
            </a:endParaRPr>
          </a:p>
        </p:txBody>
      </p:sp>
      <p:sp>
        <p:nvSpPr>
          <p:cNvPr id="10" name="Заголовок 1">
            <a:extLst>
              <a:ext uri="{FF2B5EF4-FFF2-40B4-BE49-F238E27FC236}">
                <a16:creationId xmlns:a16="http://schemas.microsoft.com/office/drawing/2014/main" id="{4A7B452B-BF31-490E-AF8B-406F01F8E016}"/>
              </a:ext>
            </a:extLst>
          </p:cNvPr>
          <p:cNvSpPr txBox="1">
            <a:spLocks/>
          </p:cNvSpPr>
          <p:nvPr/>
        </p:nvSpPr>
        <p:spPr>
          <a:xfrm>
            <a:off x="493051" y="2089519"/>
            <a:ext cx="21674649" cy="1907144"/>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3301" tIns="63301" rIns="63301" bIns="63301" anchor="ctr">
            <a:noAutofit/>
          </a:bodyPr>
          <a:lstStyle>
            <a:lvl1pPr marL="0" marR="0" indent="0" algn="ctr" defTabSz="970623" rtl="0" latinLnBrk="0">
              <a:lnSpc>
                <a:spcPct val="100000"/>
              </a:lnSpc>
              <a:spcBef>
                <a:spcPts val="0"/>
              </a:spcBef>
              <a:spcAft>
                <a:spcPts val="0"/>
              </a:spcAft>
              <a:buClrTx/>
              <a:buSzTx/>
              <a:buFontTx/>
              <a:buNone/>
              <a:tabLst/>
              <a:defRPr sz="12800" b="0" i="0" u="none" strike="noStrike" cap="none" spc="0" baseline="0">
                <a:solidFill>
                  <a:srgbClr val="000000"/>
                </a:solidFill>
                <a:uFillTx/>
                <a:latin typeface="+mn-lt"/>
                <a:ea typeface="+mn-ea"/>
                <a:cs typeface="+mn-cs"/>
                <a:sym typeface="Helvetica Neue Medium"/>
              </a:defRPr>
            </a:lvl1pPr>
            <a:lvl2pPr marL="0" marR="0" indent="0" algn="ctr" defTabSz="970623" rtl="0" latinLnBrk="0">
              <a:lnSpc>
                <a:spcPct val="100000"/>
              </a:lnSpc>
              <a:spcBef>
                <a:spcPts val="0"/>
              </a:spcBef>
              <a:spcAft>
                <a:spcPts val="0"/>
              </a:spcAft>
              <a:buClrTx/>
              <a:buSzTx/>
              <a:buFontTx/>
              <a:buNone/>
              <a:tabLst/>
              <a:defRPr sz="12800" b="0" i="0" u="none" strike="noStrike" cap="none" spc="0" baseline="0">
                <a:solidFill>
                  <a:srgbClr val="000000"/>
                </a:solidFill>
                <a:uFillTx/>
                <a:latin typeface="+mn-lt"/>
                <a:ea typeface="+mn-ea"/>
                <a:cs typeface="+mn-cs"/>
                <a:sym typeface="Helvetica Neue Medium"/>
              </a:defRPr>
            </a:lvl2pPr>
            <a:lvl3pPr marL="0" marR="0" indent="0" algn="ctr" defTabSz="970623" rtl="0" latinLnBrk="0">
              <a:lnSpc>
                <a:spcPct val="100000"/>
              </a:lnSpc>
              <a:spcBef>
                <a:spcPts val="0"/>
              </a:spcBef>
              <a:spcAft>
                <a:spcPts val="0"/>
              </a:spcAft>
              <a:buClrTx/>
              <a:buSzTx/>
              <a:buFontTx/>
              <a:buNone/>
              <a:tabLst/>
              <a:defRPr sz="12800" b="0" i="0" u="none" strike="noStrike" cap="none" spc="0" baseline="0">
                <a:solidFill>
                  <a:srgbClr val="000000"/>
                </a:solidFill>
                <a:uFillTx/>
                <a:latin typeface="+mn-lt"/>
                <a:ea typeface="+mn-ea"/>
                <a:cs typeface="+mn-cs"/>
                <a:sym typeface="Helvetica Neue Medium"/>
              </a:defRPr>
            </a:lvl3pPr>
            <a:lvl4pPr marL="0" marR="0" indent="0" algn="ctr" defTabSz="970623" rtl="0" latinLnBrk="0">
              <a:lnSpc>
                <a:spcPct val="100000"/>
              </a:lnSpc>
              <a:spcBef>
                <a:spcPts val="0"/>
              </a:spcBef>
              <a:spcAft>
                <a:spcPts val="0"/>
              </a:spcAft>
              <a:buClrTx/>
              <a:buSzTx/>
              <a:buFontTx/>
              <a:buNone/>
              <a:tabLst/>
              <a:defRPr sz="12800" b="0" i="0" u="none" strike="noStrike" cap="none" spc="0" baseline="0">
                <a:solidFill>
                  <a:srgbClr val="000000"/>
                </a:solidFill>
                <a:uFillTx/>
                <a:latin typeface="+mn-lt"/>
                <a:ea typeface="+mn-ea"/>
                <a:cs typeface="+mn-cs"/>
                <a:sym typeface="Helvetica Neue Medium"/>
              </a:defRPr>
            </a:lvl4pPr>
            <a:lvl5pPr marL="0" marR="0" indent="0" algn="ctr" defTabSz="970623" rtl="0" latinLnBrk="0">
              <a:lnSpc>
                <a:spcPct val="100000"/>
              </a:lnSpc>
              <a:spcBef>
                <a:spcPts val="0"/>
              </a:spcBef>
              <a:spcAft>
                <a:spcPts val="0"/>
              </a:spcAft>
              <a:buClrTx/>
              <a:buSzTx/>
              <a:buFontTx/>
              <a:buNone/>
              <a:tabLst/>
              <a:defRPr sz="12800" b="0" i="0" u="none" strike="noStrike" cap="none" spc="0" baseline="0">
                <a:solidFill>
                  <a:srgbClr val="000000"/>
                </a:solidFill>
                <a:uFillTx/>
                <a:latin typeface="+mn-lt"/>
                <a:ea typeface="+mn-ea"/>
                <a:cs typeface="+mn-cs"/>
                <a:sym typeface="Helvetica Neue Medium"/>
              </a:defRPr>
            </a:lvl5pPr>
            <a:lvl6pPr marL="0" marR="0" indent="0" algn="ctr" defTabSz="970623" rtl="0" latinLnBrk="0">
              <a:lnSpc>
                <a:spcPct val="100000"/>
              </a:lnSpc>
              <a:spcBef>
                <a:spcPts val="0"/>
              </a:spcBef>
              <a:spcAft>
                <a:spcPts val="0"/>
              </a:spcAft>
              <a:buClrTx/>
              <a:buSzTx/>
              <a:buFontTx/>
              <a:buNone/>
              <a:tabLst/>
              <a:defRPr sz="12800" b="0" i="0" u="none" strike="noStrike" cap="none" spc="0" baseline="0">
                <a:solidFill>
                  <a:srgbClr val="000000"/>
                </a:solidFill>
                <a:uFillTx/>
                <a:latin typeface="+mn-lt"/>
                <a:ea typeface="+mn-ea"/>
                <a:cs typeface="+mn-cs"/>
                <a:sym typeface="Helvetica Neue Medium"/>
              </a:defRPr>
            </a:lvl6pPr>
            <a:lvl7pPr marL="0" marR="0" indent="0" algn="ctr" defTabSz="970623" rtl="0" latinLnBrk="0">
              <a:lnSpc>
                <a:spcPct val="100000"/>
              </a:lnSpc>
              <a:spcBef>
                <a:spcPts val="0"/>
              </a:spcBef>
              <a:spcAft>
                <a:spcPts val="0"/>
              </a:spcAft>
              <a:buClrTx/>
              <a:buSzTx/>
              <a:buFontTx/>
              <a:buNone/>
              <a:tabLst/>
              <a:defRPr sz="12800" b="0" i="0" u="none" strike="noStrike" cap="none" spc="0" baseline="0">
                <a:solidFill>
                  <a:srgbClr val="000000"/>
                </a:solidFill>
                <a:uFillTx/>
                <a:latin typeface="+mn-lt"/>
                <a:ea typeface="+mn-ea"/>
                <a:cs typeface="+mn-cs"/>
                <a:sym typeface="Helvetica Neue Medium"/>
              </a:defRPr>
            </a:lvl7pPr>
            <a:lvl8pPr marL="0" marR="0" indent="0" algn="ctr" defTabSz="970623" rtl="0" latinLnBrk="0">
              <a:lnSpc>
                <a:spcPct val="100000"/>
              </a:lnSpc>
              <a:spcBef>
                <a:spcPts val="0"/>
              </a:spcBef>
              <a:spcAft>
                <a:spcPts val="0"/>
              </a:spcAft>
              <a:buClrTx/>
              <a:buSzTx/>
              <a:buFontTx/>
              <a:buNone/>
              <a:tabLst/>
              <a:defRPr sz="12800" b="0" i="0" u="none" strike="noStrike" cap="none" spc="0" baseline="0">
                <a:solidFill>
                  <a:srgbClr val="000000"/>
                </a:solidFill>
                <a:uFillTx/>
                <a:latin typeface="+mn-lt"/>
                <a:ea typeface="+mn-ea"/>
                <a:cs typeface="+mn-cs"/>
                <a:sym typeface="Helvetica Neue Medium"/>
              </a:defRPr>
            </a:lvl8pPr>
            <a:lvl9pPr marL="0" marR="0" indent="0" algn="ctr" defTabSz="970623" rtl="0" latinLnBrk="0">
              <a:lnSpc>
                <a:spcPct val="100000"/>
              </a:lnSpc>
              <a:spcBef>
                <a:spcPts val="0"/>
              </a:spcBef>
              <a:spcAft>
                <a:spcPts val="0"/>
              </a:spcAft>
              <a:buClrTx/>
              <a:buSzTx/>
              <a:buFontTx/>
              <a:buNone/>
              <a:tabLst/>
              <a:defRPr sz="12800" b="0" i="0" u="none" strike="noStrike" cap="none" spc="0" baseline="0">
                <a:solidFill>
                  <a:srgbClr val="000000"/>
                </a:solidFill>
                <a:uFillTx/>
                <a:latin typeface="+mn-lt"/>
                <a:ea typeface="+mn-ea"/>
                <a:cs typeface="+mn-cs"/>
                <a:sym typeface="Helvetica Neue Medium"/>
              </a:defRPr>
            </a:lvl9pPr>
          </a:lstStyle>
          <a:p>
            <a:pPr algn="just" hangingPunct="1"/>
            <a:r>
              <a:rPr lang="ru-RU" sz="5900" dirty="0">
                <a:solidFill>
                  <a:schemeClr val="tx1"/>
                </a:solidFill>
                <a:latin typeface="Arial" panose="020B0604020202020204" pitchFamily="34" charset="0"/>
                <a:cs typeface="Arial" panose="020B0604020202020204" pitchFamily="34" charset="0"/>
              </a:rPr>
              <a:t>По отчетам о деятельности за 2020 год: из 56 ФУМО в системе ВО:</a:t>
            </a:r>
          </a:p>
        </p:txBody>
      </p:sp>
      <p:sp>
        <p:nvSpPr>
          <p:cNvPr id="11" name="Текст 2">
            <a:extLst>
              <a:ext uri="{FF2B5EF4-FFF2-40B4-BE49-F238E27FC236}">
                <a16:creationId xmlns:a16="http://schemas.microsoft.com/office/drawing/2014/main" id="{0C9F9641-E3FD-4A46-967C-57DA422B1B78}"/>
              </a:ext>
            </a:extLst>
          </p:cNvPr>
          <p:cNvSpPr txBox="1">
            <a:spLocks/>
          </p:cNvSpPr>
          <p:nvPr/>
        </p:nvSpPr>
        <p:spPr>
          <a:xfrm>
            <a:off x="2267325" y="4077680"/>
            <a:ext cx="19691907" cy="2358597"/>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3301" tIns="63301" rIns="63301" bIns="63301" anchor="t">
            <a:normAutofit/>
          </a:bodyPr>
          <a:lstStyle>
            <a:lvl1pPr marL="666750" marR="0" indent="-666750" algn="l" defTabSz="970623" rtl="0" latinLnBrk="0">
              <a:lnSpc>
                <a:spcPct val="100000"/>
              </a:lnSpc>
              <a:spcBef>
                <a:spcPts val="6900"/>
              </a:spcBef>
              <a:spcAft>
                <a:spcPts val="0"/>
              </a:spcAft>
              <a:buClrTx/>
              <a:buSzPct val="145000"/>
              <a:buFontTx/>
              <a:buChar char="•"/>
              <a:tabLst/>
              <a:defRPr sz="4800" b="0" i="0" u="none" strike="noStrike" cap="none" spc="0" baseline="0">
                <a:solidFill>
                  <a:srgbClr val="000000"/>
                </a:solidFill>
                <a:uFillTx/>
                <a:latin typeface="Helvetica Neue"/>
                <a:ea typeface="Helvetica Neue"/>
                <a:cs typeface="Helvetica Neue"/>
                <a:sym typeface="Helvetica Neue"/>
              </a:defRPr>
            </a:lvl1pPr>
            <a:lvl2pPr marL="1111250" marR="0" indent="-666750" algn="l" defTabSz="970623" rtl="0" latinLnBrk="0">
              <a:lnSpc>
                <a:spcPct val="100000"/>
              </a:lnSpc>
              <a:spcBef>
                <a:spcPts val="6900"/>
              </a:spcBef>
              <a:spcAft>
                <a:spcPts val="0"/>
              </a:spcAft>
              <a:buClrTx/>
              <a:buSzPct val="145000"/>
              <a:buFontTx/>
              <a:buChar char="•"/>
              <a:tabLst/>
              <a:defRPr sz="4800" b="0" i="0" u="none" strike="noStrike" cap="none" spc="0" baseline="0">
                <a:solidFill>
                  <a:srgbClr val="000000"/>
                </a:solidFill>
                <a:uFillTx/>
                <a:latin typeface="Helvetica Neue"/>
                <a:ea typeface="Helvetica Neue"/>
                <a:cs typeface="Helvetica Neue"/>
                <a:sym typeface="Helvetica Neue"/>
              </a:defRPr>
            </a:lvl2pPr>
            <a:lvl3pPr marL="1555750" marR="0" indent="-666750" algn="l" defTabSz="970623" rtl="0" latinLnBrk="0">
              <a:lnSpc>
                <a:spcPct val="100000"/>
              </a:lnSpc>
              <a:spcBef>
                <a:spcPts val="6900"/>
              </a:spcBef>
              <a:spcAft>
                <a:spcPts val="0"/>
              </a:spcAft>
              <a:buClrTx/>
              <a:buSzPct val="145000"/>
              <a:buFontTx/>
              <a:buChar char="•"/>
              <a:tabLst/>
              <a:defRPr sz="4800" b="0" i="0" u="none" strike="noStrike" cap="none" spc="0" baseline="0">
                <a:solidFill>
                  <a:srgbClr val="000000"/>
                </a:solidFill>
                <a:uFillTx/>
                <a:latin typeface="Helvetica Neue"/>
                <a:ea typeface="Helvetica Neue"/>
                <a:cs typeface="Helvetica Neue"/>
                <a:sym typeface="Helvetica Neue"/>
              </a:defRPr>
            </a:lvl3pPr>
            <a:lvl4pPr marL="2000250" marR="0" indent="-666750" algn="l" defTabSz="970623" rtl="0" latinLnBrk="0">
              <a:lnSpc>
                <a:spcPct val="100000"/>
              </a:lnSpc>
              <a:spcBef>
                <a:spcPts val="6900"/>
              </a:spcBef>
              <a:spcAft>
                <a:spcPts val="0"/>
              </a:spcAft>
              <a:buClrTx/>
              <a:buSzPct val="145000"/>
              <a:buFontTx/>
              <a:buChar char="•"/>
              <a:tabLst/>
              <a:defRPr sz="4800" b="0" i="0" u="none" strike="noStrike" cap="none" spc="0" baseline="0">
                <a:solidFill>
                  <a:srgbClr val="000000"/>
                </a:solidFill>
                <a:uFillTx/>
                <a:latin typeface="Helvetica Neue"/>
                <a:ea typeface="Helvetica Neue"/>
                <a:cs typeface="Helvetica Neue"/>
                <a:sym typeface="Helvetica Neue"/>
              </a:defRPr>
            </a:lvl4pPr>
            <a:lvl5pPr marL="2444750" marR="0" indent="-666750" algn="l" defTabSz="970623" rtl="0" latinLnBrk="0">
              <a:lnSpc>
                <a:spcPct val="100000"/>
              </a:lnSpc>
              <a:spcBef>
                <a:spcPts val="6900"/>
              </a:spcBef>
              <a:spcAft>
                <a:spcPts val="0"/>
              </a:spcAft>
              <a:buClrTx/>
              <a:buSzPct val="145000"/>
              <a:buFontTx/>
              <a:buChar char="•"/>
              <a:tabLst/>
              <a:defRPr sz="4800" b="0" i="0" u="none" strike="noStrike" cap="none" spc="0" baseline="0">
                <a:solidFill>
                  <a:srgbClr val="000000"/>
                </a:solidFill>
                <a:uFillTx/>
                <a:latin typeface="Helvetica Neue"/>
                <a:ea typeface="Helvetica Neue"/>
                <a:cs typeface="Helvetica Neue"/>
                <a:sym typeface="Helvetica Neue"/>
              </a:defRPr>
            </a:lvl5pPr>
            <a:lvl6pPr marL="0" marR="0" indent="355600" algn="ctr" defTabSz="970623" rtl="0" latinLnBrk="0">
              <a:lnSpc>
                <a:spcPct val="100000"/>
              </a:lnSpc>
              <a:spcBef>
                <a:spcPts val="0"/>
              </a:spcBef>
              <a:spcAft>
                <a:spcPts val="0"/>
              </a:spcAft>
              <a:buClrTx/>
              <a:buSzTx/>
              <a:buFontTx/>
              <a:buNone/>
              <a:tabLst/>
              <a:defRPr sz="5800" b="0" i="0" u="none" strike="noStrike" cap="none" spc="0" baseline="0">
                <a:solidFill>
                  <a:srgbClr val="000000"/>
                </a:solidFill>
                <a:uFillTx/>
                <a:latin typeface="Helvetica Neue"/>
                <a:ea typeface="Helvetica Neue"/>
                <a:cs typeface="Helvetica Neue"/>
                <a:sym typeface="Helvetica Neue"/>
              </a:defRPr>
            </a:lvl6pPr>
            <a:lvl7pPr marL="0" marR="0" indent="711200" algn="ctr" defTabSz="970623" rtl="0" latinLnBrk="0">
              <a:lnSpc>
                <a:spcPct val="100000"/>
              </a:lnSpc>
              <a:spcBef>
                <a:spcPts val="0"/>
              </a:spcBef>
              <a:spcAft>
                <a:spcPts val="0"/>
              </a:spcAft>
              <a:buClrTx/>
              <a:buSzTx/>
              <a:buFontTx/>
              <a:buNone/>
              <a:tabLst/>
              <a:defRPr sz="5800" b="0" i="0" u="none" strike="noStrike" cap="none" spc="0" baseline="0">
                <a:solidFill>
                  <a:srgbClr val="000000"/>
                </a:solidFill>
                <a:uFillTx/>
                <a:latin typeface="Helvetica Neue"/>
                <a:ea typeface="Helvetica Neue"/>
                <a:cs typeface="Helvetica Neue"/>
                <a:sym typeface="Helvetica Neue"/>
              </a:defRPr>
            </a:lvl7pPr>
            <a:lvl8pPr marL="0" marR="0" indent="1066800" algn="ctr" defTabSz="970623" rtl="0" latinLnBrk="0">
              <a:lnSpc>
                <a:spcPct val="100000"/>
              </a:lnSpc>
              <a:spcBef>
                <a:spcPts val="0"/>
              </a:spcBef>
              <a:spcAft>
                <a:spcPts val="0"/>
              </a:spcAft>
              <a:buClrTx/>
              <a:buSzTx/>
              <a:buFontTx/>
              <a:buNone/>
              <a:tabLst/>
              <a:defRPr sz="5800" b="0" i="0" u="none" strike="noStrike" cap="none" spc="0" baseline="0">
                <a:solidFill>
                  <a:srgbClr val="000000"/>
                </a:solidFill>
                <a:uFillTx/>
                <a:latin typeface="Helvetica Neue"/>
                <a:ea typeface="Helvetica Neue"/>
                <a:cs typeface="Helvetica Neue"/>
                <a:sym typeface="Helvetica Neue"/>
              </a:defRPr>
            </a:lvl8pPr>
            <a:lvl9pPr marL="0" marR="0" indent="1422400" algn="ctr" defTabSz="970623" rtl="0" latinLnBrk="0">
              <a:lnSpc>
                <a:spcPct val="100000"/>
              </a:lnSpc>
              <a:spcBef>
                <a:spcPts val="0"/>
              </a:spcBef>
              <a:spcAft>
                <a:spcPts val="0"/>
              </a:spcAft>
              <a:buClrTx/>
              <a:buSzTx/>
              <a:buFontTx/>
              <a:buNone/>
              <a:tabLst/>
              <a:defRPr sz="5800" b="0" i="0" u="none" strike="noStrike" cap="none" spc="0" baseline="0">
                <a:solidFill>
                  <a:srgbClr val="000000"/>
                </a:solidFill>
                <a:uFillTx/>
                <a:latin typeface="Helvetica Neue"/>
                <a:ea typeface="Helvetica Neue"/>
                <a:cs typeface="Helvetica Neue"/>
                <a:sym typeface="Helvetica Neue"/>
              </a:defRPr>
            </a:lvl9pPr>
          </a:lstStyle>
          <a:p>
            <a:pPr algn="just" hangingPunct="1">
              <a:spcBef>
                <a:spcPts val="0"/>
              </a:spcBef>
              <a:buFont typeface="Wingdings" panose="05000000000000000000" pitchFamily="2" charset="2"/>
              <a:buChar char="ü"/>
            </a:pPr>
            <a:r>
              <a:rPr lang="ru-RU" dirty="0">
                <a:solidFill>
                  <a:srgbClr val="FF9900"/>
                </a:solidFill>
                <a:latin typeface="Arial" panose="020B0604020202020204" pitchFamily="34" charset="0"/>
                <a:cs typeface="Arial" panose="020B0604020202020204" pitchFamily="34" charset="0"/>
              </a:rPr>
              <a:t>39 ФУМО ВО (70 %) – </a:t>
            </a:r>
            <a:r>
              <a:rPr lang="ru-RU" dirty="0">
                <a:solidFill>
                  <a:srgbClr val="FF9900"/>
                </a:solidFill>
                <a:latin typeface="Times New Roman" panose="02020603050405020304" pitchFamily="18" charset="0"/>
                <a:cs typeface="Times New Roman" panose="02020603050405020304" pitchFamily="18" charset="0"/>
              </a:rPr>
              <a:t>отчеты размещены, содержат не все основные направления деятельности ФУМО;</a:t>
            </a:r>
          </a:p>
          <a:p>
            <a:pPr algn="just" hangingPunct="1">
              <a:spcBef>
                <a:spcPts val="0"/>
              </a:spcBef>
              <a:buFont typeface="Wingdings" panose="05000000000000000000" pitchFamily="2" charset="2"/>
              <a:buChar char="ü"/>
            </a:pPr>
            <a:r>
              <a:rPr lang="ru-RU" dirty="0">
                <a:solidFill>
                  <a:srgbClr val="FF0000"/>
                </a:solidFill>
                <a:latin typeface="Arial" panose="020B0604020202020204" pitchFamily="34" charset="0"/>
                <a:cs typeface="Arial" panose="020B0604020202020204" pitchFamily="34" charset="0"/>
              </a:rPr>
              <a:t>17 ФУМО ВО (30 %) – </a:t>
            </a:r>
            <a:r>
              <a:rPr lang="ru-RU" dirty="0">
                <a:solidFill>
                  <a:srgbClr val="FF0000"/>
                </a:solidFill>
                <a:latin typeface="Times New Roman" panose="02020603050405020304" pitchFamily="18" charset="0"/>
                <a:cs typeface="Times New Roman" panose="02020603050405020304" pitchFamily="18" charset="0"/>
              </a:rPr>
              <a:t>отчеты не размещены</a:t>
            </a:r>
            <a:endParaRPr lang="ru-RU" dirty="0">
              <a:solidFill>
                <a:srgbClr val="FF0000"/>
              </a:solidFill>
              <a:latin typeface="Arial" panose="020B0604020202020204" pitchFamily="34" charset="0"/>
              <a:cs typeface="Arial" panose="020B0604020202020204" pitchFamily="34" charset="0"/>
            </a:endParaRPr>
          </a:p>
          <a:p>
            <a:pPr marL="0" indent="2065338" algn="just" hangingPunct="1">
              <a:spcBef>
                <a:spcPts val="0"/>
              </a:spcBef>
              <a:buNone/>
            </a:pPr>
            <a:endParaRPr lang="ru-RU" dirty="0">
              <a:latin typeface="Arial" panose="020B0604020202020204" pitchFamily="34" charset="0"/>
              <a:cs typeface="Arial" panose="020B0604020202020204" pitchFamily="34" charset="0"/>
            </a:endParaRPr>
          </a:p>
          <a:p>
            <a:pPr marL="0" indent="2065338" algn="just" hangingPunct="1">
              <a:spcBef>
                <a:spcPts val="0"/>
              </a:spcBef>
              <a:buNone/>
            </a:pPr>
            <a:endParaRPr lang="ru-RU" dirty="0">
              <a:latin typeface="Arial" panose="020B0604020202020204" pitchFamily="34" charset="0"/>
              <a:cs typeface="Arial" panose="020B0604020202020204" pitchFamily="34" charset="0"/>
            </a:endParaRPr>
          </a:p>
        </p:txBody>
      </p:sp>
      <p:sp>
        <p:nvSpPr>
          <p:cNvPr id="12" name="Заголовок 1">
            <a:extLst>
              <a:ext uri="{FF2B5EF4-FFF2-40B4-BE49-F238E27FC236}">
                <a16:creationId xmlns:a16="http://schemas.microsoft.com/office/drawing/2014/main" id="{0D0DB8A2-5B2F-4437-9A60-73373A4999C2}"/>
              </a:ext>
            </a:extLst>
          </p:cNvPr>
          <p:cNvSpPr txBox="1">
            <a:spLocks/>
          </p:cNvSpPr>
          <p:nvPr/>
        </p:nvSpPr>
        <p:spPr>
          <a:xfrm>
            <a:off x="7910116" y="0"/>
            <a:ext cx="14257584" cy="1823431"/>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3301" tIns="63301" rIns="63301" bIns="63301" anchor="ctr">
            <a:noAutofit/>
          </a:bodyPr>
          <a:lstStyle>
            <a:lvl1pPr marL="0" marR="0" indent="0" algn="ctr" defTabSz="970623" rtl="0" latinLnBrk="0">
              <a:lnSpc>
                <a:spcPct val="100000"/>
              </a:lnSpc>
              <a:spcBef>
                <a:spcPts val="0"/>
              </a:spcBef>
              <a:spcAft>
                <a:spcPts val="0"/>
              </a:spcAft>
              <a:buClrTx/>
              <a:buSzTx/>
              <a:buFontTx/>
              <a:buNone/>
              <a:tabLst/>
              <a:defRPr sz="12800" b="0" i="0" u="none" strike="noStrike" cap="none" spc="0" baseline="0">
                <a:solidFill>
                  <a:srgbClr val="000000"/>
                </a:solidFill>
                <a:uFillTx/>
                <a:latin typeface="+mn-lt"/>
                <a:ea typeface="+mn-ea"/>
                <a:cs typeface="+mn-cs"/>
                <a:sym typeface="Helvetica Neue Medium"/>
              </a:defRPr>
            </a:lvl1pPr>
            <a:lvl2pPr marL="0" marR="0" indent="0" algn="ctr" defTabSz="970623" rtl="0" latinLnBrk="0">
              <a:lnSpc>
                <a:spcPct val="100000"/>
              </a:lnSpc>
              <a:spcBef>
                <a:spcPts val="0"/>
              </a:spcBef>
              <a:spcAft>
                <a:spcPts val="0"/>
              </a:spcAft>
              <a:buClrTx/>
              <a:buSzTx/>
              <a:buFontTx/>
              <a:buNone/>
              <a:tabLst/>
              <a:defRPr sz="12800" b="0" i="0" u="none" strike="noStrike" cap="none" spc="0" baseline="0">
                <a:solidFill>
                  <a:srgbClr val="000000"/>
                </a:solidFill>
                <a:uFillTx/>
                <a:latin typeface="+mn-lt"/>
                <a:ea typeface="+mn-ea"/>
                <a:cs typeface="+mn-cs"/>
                <a:sym typeface="Helvetica Neue Medium"/>
              </a:defRPr>
            </a:lvl2pPr>
            <a:lvl3pPr marL="0" marR="0" indent="0" algn="ctr" defTabSz="970623" rtl="0" latinLnBrk="0">
              <a:lnSpc>
                <a:spcPct val="100000"/>
              </a:lnSpc>
              <a:spcBef>
                <a:spcPts val="0"/>
              </a:spcBef>
              <a:spcAft>
                <a:spcPts val="0"/>
              </a:spcAft>
              <a:buClrTx/>
              <a:buSzTx/>
              <a:buFontTx/>
              <a:buNone/>
              <a:tabLst/>
              <a:defRPr sz="12800" b="0" i="0" u="none" strike="noStrike" cap="none" spc="0" baseline="0">
                <a:solidFill>
                  <a:srgbClr val="000000"/>
                </a:solidFill>
                <a:uFillTx/>
                <a:latin typeface="+mn-lt"/>
                <a:ea typeface="+mn-ea"/>
                <a:cs typeface="+mn-cs"/>
                <a:sym typeface="Helvetica Neue Medium"/>
              </a:defRPr>
            </a:lvl3pPr>
            <a:lvl4pPr marL="0" marR="0" indent="0" algn="ctr" defTabSz="970623" rtl="0" latinLnBrk="0">
              <a:lnSpc>
                <a:spcPct val="100000"/>
              </a:lnSpc>
              <a:spcBef>
                <a:spcPts val="0"/>
              </a:spcBef>
              <a:spcAft>
                <a:spcPts val="0"/>
              </a:spcAft>
              <a:buClrTx/>
              <a:buSzTx/>
              <a:buFontTx/>
              <a:buNone/>
              <a:tabLst/>
              <a:defRPr sz="12800" b="0" i="0" u="none" strike="noStrike" cap="none" spc="0" baseline="0">
                <a:solidFill>
                  <a:srgbClr val="000000"/>
                </a:solidFill>
                <a:uFillTx/>
                <a:latin typeface="+mn-lt"/>
                <a:ea typeface="+mn-ea"/>
                <a:cs typeface="+mn-cs"/>
                <a:sym typeface="Helvetica Neue Medium"/>
              </a:defRPr>
            </a:lvl4pPr>
            <a:lvl5pPr marL="0" marR="0" indent="0" algn="ctr" defTabSz="970623" rtl="0" latinLnBrk="0">
              <a:lnSpc>
                <a:spcPct val="100000"/>
              </a:lnSpc>
              <a:spcBef>
                <a:spcPts val="0"/>
              </a:spcBef>
              <a:spcAft>
                <a:spcPts val="0"/>
              </a:spcAft>
              <a:buClrTx/>
              <a:buSzTx/>
              <a:buFontTx/>
              <a:buNone/>
              <a:tabLst/>
              <a:defRPr sz="12800" b="0" i="0" u="none" strike="noStrike" cap="none" spc="0" baseline="0">
                <a:solidFill>
                  <a:srgbClr val="000000"/>
                </a:solidFill>
                <a:uFillTx/>
                <a:latin typeface="+mn-lt"/>
                <a:ea typeface="+mn-ea"/>
                <a:cs typeface="+mn-cs"/>
                <a:sym typeface="Helvetica Neue Medium"/>
              </a:defRPr>
            </a:lvl5pPr>
            <a:lvl6pPr marL="0" marR="0" indent="0" algn="ctr" defTabSz="970623" rtl="0" latinLnBrk="0">
              <a:lnSpc>
                <a:spcPct val="100000"/>
              </a:lnSpc>
              <a:spcBef>
                <a:spcPts val="0"/>
              </a:spcBef>
              <a:spcAft>
                <a:spcPts val="0"/>
              </a:spcAft>
              <a:buClrTx/>
              <a:buSzTx/>
              <a:buFontTx/>
              <a:buNone/>
              <a:tabLst/>
              <a:defRPr sz="12800" b="0" i="0" u="none" strike="noStrike" cap="none" spc="0" baseline="0">
                <a:solidFill>
                  <a:srgbClr val="000000"/>
                </a:solidFill>
                <a:uFillTx/>
                <a:latin typeface="+mn-lt"/>
                <a:ea typeface="+mn-ea"/>
                <a:cs typeface="+mn-cs"/>
                <a:sym typeface="Helvetica Neue Medium"/>
              </a:defRPr>
            </a:lvl6pPr>
            <a:lvl7pPr marL="0" marR="0" indent="0" algn="ctr" defTabSz="970623" rtl="0" latinLnBrk="0">
              <a:lnSpc>
                <a:spcPct val="100000"/>
              </a:lnSpc>
              <a:spcBef>
                <a:spcPts val="0"/>
              </a:spcBef>
              <a:spcAft>
                <a:spcPts val="0"/>
              </a:spcAft>
              <a:buClrTx/>
              <a:buSzTx/>
              <a:buFontTx/>
              <a:buNone/>
              <a:tabLst/>
              <a:defRPr sz="12800" b="0" i="0" u="none" strike="noStrike" cap="none" spc="0" baseline="0">
                <a:solidFill>
                  <a:srgbClr val="000000"/>
                </a:solidFill>
                <a:uFillTx/>
                <a:latin typeface="+mn-lt"/>
                <a:ea typeface="+mn-ea"/>
                <a:cs typeface="+mn-cs"/>
                <a:sym typeface="Helvetica Neue Medium"/>
              </a:defRPr>
            </a:lvl7pPr>
            <a:lvl8pPr marL="0" marR="0" indent="0" algn="ctr" defTabSz="970623" rtl="0" latinLnBrk="0">
              <a:lnSpc>
                <a:spcPct val="100000"/>
              </a:lnSpc>
              <a:spcBef>
                <a:spcPts val="0"/>
              </a:spcBef>
              <a:spcAft>
                <a:spcPts val="0"/>
              </a:spcAft>
              <a:buClrTx/>
              <a:buSzTx/>
              <a:buFontTx/>
              <a:buNone/>
              <a:tabLst/>
              <a:defRPr sz="12800" b="0" i="0" u="none" strike="noStrike" cap="none" spc="0" baseline="0">
                <a:solidFill>
                  <a:srgbClr val="000000"/>
                </a:solidFill>
                <a:uFillTx/>
                <a:latin typeface="+mn-lt"/>
                <a:ea typeface="+mn-ea"/>
                <a:cs typeface="+mn-cs"/>
                <a:sym typeface="Helvetica Neue Medium"/>
              </a:defRPr>
            </a:lvl8pPr>
            <a:lvl9pPr marL="0" marR="0" indent="0" algn="ctr" defTabSz="970623" rtl="0" latinLnBrk="0">
              <a:lnSpc>
                <a:spcPct val="100000"/>
              </a:lnSpc>
              <a:spcBef>
                <a:spcPts val="0"/>
              </a:spcBef>
              <a:spcAft>
                <a:spcPts val="0"/>
              </a:spcAft>
              <a:buClrTx/>
              <a:buSzTx/>
              <a:buFontTx/>
              <a:buNone/>
              <a:tabLst/>
              <a:defRPr sz="12800" b="0" i="0" u="none" strike="noStrike" cap="none" spc="0" baseline="0">
                <a:solidFill>
                  <a:srgbClr val="000000"/>
                </a:solidFill>
                <a:uFillTx/>
                <a:latin typeface="+mn-lt"/>
                <a:ea typeface="+mn-ea"/>
                <a:cs typeface="+mn-cs"/>
                <a:sym typeface="Helvetica Neue Medium"/>
              </a:defRPr>
            </a:lvl9pPr>
          </a:lstStyle>
          <a:p>
            <a:pPr hangingPunct="1"/>
            <a:r>
              <a:rPr lang="ru-RU" sz="6000" dirty="0">
                <a:solidFill>
                  <a:schemeClr val="bg1"/>
                </a:solidFill>
                <a:latin typeface="Arial" panose="020B0604020202020204" pitchFamily="34" charset="0"/>
                <a:cs typeface="Arial" panose="020B0604020202020204" pitchFamily="34" charset="0"/>
              </a:rPr>
              <a:t>Планирование и отчетность о деятельности ФУМО ВО</a:t>
            </a:r>
          </a:p>
        </p:txBody>
      </p:sp>
      <p:sp>
        <p:nvSpPr>
          <p:cNvPr id="8" name="Заголовок 1">
            <a:extLst>
              <a:ext uri="{FF2B5EF4-FFF2-40B4-BE49-F238E27FC236}">
                <a16:creationId xmlns:a16="http://schemas.microsoft.com/office/drawing/2014/main" id="{07741744-2C16-4823-B5C4-DFD664BC005F}"/>
              </a:ext>
            </a:extLst>
          </p:cNvPr>
          <p:cNvSpPr txBox="1">
            <a:spLocks/>
          </p:cNvSpPr>
          <p:nvPr/>
        </p:nvSpPr>
        <p:spPr>
          <a:xfrm>
            <a:off x="461599" y="6554914"/>
            <a:ext cx="20328165" cy="1907144"/>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3301" tIns="63301" rIns="63301" bIns="63301" anchor="ctr">
            <a:noAutofit/>
          </a:bodyPr>
          <a:lstStyle>
            <a:lvl1pPr marL="0" marR="0" indent="0" algn="ctr" defTabSz="970623" rtl="0" latinLnBrk="0">
              <a:lnSpc>
                <a:spcPct val="100000"/>
              </a:lnSpc>
              <a:spcBef>
                <a:spcPts val="0"/>
              </a:spcBef>
              <a:spcAft>
                <a:spcPts val="0"/>
              </a:spcAft>
              <a:buClrTx/>
              <a:buSzTx/>
              <a:buFontTx/>
              <a:buNone/>
              <a:tabLst/>
              <a:defRPr sz="12800" b="0" i="0" u="none" strike="noStrike" cap="none" spc="0" baseline="0">
                <a:solidFill>
                  <a:srgbClr val="000000"/>
                </a:solidFill>
                <a:uFillTx/>
                <a:latin typeface="+mn-lt"/>
                <a:ea typeface="+mn-ea"/>
                <a:cs typeface="+mn-cs"/>
                <a:sym typeface="Helvetica Neue Medium"/>
              </a:defRPr>
            </a:lvl1pPr>
            <a:lvl2pPr marL="0" marR="0" indent="0" algn="ctr" defTabSz="970623" rtl="0" latinLnBrk="0">
              <a:lnSpc>
                <a:spcPct val="100000"/>
              </a:lnSpc>
              <a:spcBef>
                <a:spcPts val="0"/>
              </a:spcBef>
              <a:spcAft>
                <a:spcPts val="0"/>
              </a:spcAft>
              <a:buClrTx/>
              <a:buSzTx/>
              <a:buFontTx/>
              <a:buNone/>
              <a:tabLst/>
              <a:defRPr sz="12800" b="0" i="0" u="none" strike="noStrike" cap="none" spc="0" baseline="0">
                <a:solidFill>
                  <a:srgbClr val="000000"/>
                </a:solidFill>
                <a:uFillTx/>
                <a:latin typeface="+mn-lt"/>
                <a:ea typeface="+mn-ea"/>
                <a:cs typeface="+mn-cs"/>
                <a:sym typeface="Helvetica Neue Medium"/>
              </a:defRPr>
            </a:lvl2pPr>
            <a:lvl3pPr marL="0" marR="0" indent="0" algn="ctr" defTabSz="970623" rtl="0" latinLnBrk="0">
              <a:lnSpc>
                <a:spcPct val="100000"/>
              </a:lnSpc>
              <a:spcBef>
                <a:spcPts val="0"/>
              </a:spcBef>
              <a:spcAft>
                <a:spcPts val="0"/>
              </a:spcAft>
              <a:buClrTx/>
              <a:buSzTx/>
              <a:buFontTx/>
              <a:buNone/>
              <a:tabLst/>
              <a:defRPr sz="12800" b="0" i="0" u="none" strike="noStrike" cap="none" spc="0" baseline="0">
                <a:solidFill>
                  <a:srgbClr val="000000"/>
                </a:solidFill>
                <a:uFillTx/>
                <a:latin typeface="+mn-lt"/>
                <a:ea typeface="+mn-ea"/>
                <a:cs typeface="+mn-cs"/>
                <a:sym typeface="Helvetica Neue Medium"/>
              </a:defRPr>
            </a:lvl3pPr>
            <a:lvl4pPr marL="0" marR="0" indent="0" algn="ctr" defTabSz="970623" rtl="0" latinLnBrk="0">
              <a:lnSpc>
                <a:spcPct val="100000"/>
              </a:lnSpc>
              <a:spcBef>
                <a:spcPts val="0"/>
              </a:spcBef>
              <a:spcAft>
                <a:spcPts val="0"/>
              </a:spcAft>
              <a:buClrTx/>
              <a:buSzTx/>
              <a:buFontTx/>
              <a:buNone/>
              <a:tabLst/>
              <a:defRPr sz="12800" b="0" i="0" u="none" strike="noStrike" cap="none" spc="0" baseline="0">
                <a:solidFill>
                  <a:srgbClr val="000000"/>
                </a:solidFill>
                <a:uFillTx/>
                <a:latin typeface="+mn-lt"/>
                <a:ea typeface="+mn-ea"/>
                <a:cs typeface="+mn-cs"/>
                <a:sym typeface="Helvetica Neue Medium"/>
              </a:defRPr>
            </a:lvl4pPr>
            <a:lvl5pPr marL="0" marR="0" indent="0" algn="ctr" defTabSz="970623" rtl="0" latinLnBrk="0">
              <a:lnSpc>
                <a:spcPct val="100000"/>
              </a:lnSpc>
              <a:spcBef>
                <a:spcPts val="0"/>
              </a:spcBef>
              <a:spcAft>
                <a:spcPts val="0"/>
              </a:spcAft>
              <a:buClrTx/>
              <a:buSzTx/>
              <a:buFontTx/>
              <a:buNone/>
              <a:tabLst/>
              <a:defRPr sz="12800" b="0" i="0" u="none" strike="noStrike" cap="none" spc="0" baseline="0">
                <a:solidFill>
                  <a:srgbClr val="000000"/>
                </a:solidFill>
                <a:uFillTx/>
                <a:latin typeface="+mn-lt"/>
                <a:ea typeface="+mn-ea"/>
                <a:cs typeface="+mn-cs"/>
                <a:sym typeface="Helvetica Neue Medium"/>
              </a:defRPr>
            </a:lvl5pPr>
            <a:lvl6pPr marL="0" marR="0" indent="0" algn="ctr" defTabSz="970623" rtl="0" latinLnBrk="0">
              <a:lnSpc>
                <a:spcPct val="100000"/>
              </a:lnSpc>
              <a:spcBef>
                <a:spcPts val="0"/>
              </a:spcBef>
              <a:spcAft>
                <a:spcPts val="0"/>
              </a:spcAft>
              <a:buClrTx/>
              <a:buSzTx/>
              <a:buFontTx/>
              <a:buNone/>
              <a:tabLst/>
              <a:defRPr sz="12800" b="0" i="0" u="none" strike="noStrike" cap="none" spc="0" baseline="0">
                <a:solidFill>
                  <a:srgbClr val="000000"/>
                </a:solidFill>
                <a:uFillTx/>
                <a:latin typeface="+mn-lt"/>
                <a:ea typeface="+mn-ea"/>
                <a:cs typeface="+mn-cs"/>
                <a:sym typeface="Helvetica Neue Medium"/>
              </a:defRPr>
            </a:lvl6pPr>
            <a:lvl7pPr marL="0" marR="0" indent="0" algn="ctr" defTabSz="970623" rtl="0" latinLnBrk="0">
              <a:lnSpc>
                <a:spcPct val="100000"/>
              </a:lnSpc>
              <a:spcBef>
                <a:spcPts val="0"/>
              </a:spcBef>
              <a:spcAft>
                <a:spcPts val="0"/>
              </a:spcAft>
              <a:buClrTx/>
              <a:buSzTx/>
              <a:buFontTx/>
              <a:buNone/>
              <a:tabLst/>
              <a:defRPr sz="12800" b="0" i="0" u="none" strike="noStrike" cap="none" spc="0" baseline="0">
                <a:solidFill>
                  <a:srgbClr val="000000"/>
                </a:solidFill>
                <a:uFillTx/>
                <a:latin typeface="+mn-lt"/>
                <a:ea typeface="+mn-ea"/>
                <a:cs typeface="+mn-cs"/>
                <a:sym typeface="Helvetica Neue Medium"/>
              </a:defRPr>
            </a:lvl7pPr>
            <a:lvl8pPr marL="0" marR="0" indent="0" algn="ctr" defTabSz="970623" rtl="0" latinLnBrk="0">
              <a:lnSpc>
                <a:spcPct val="100000"/>
              </a:lnSpc>
              <a:spcBef>
                <a:spcPts val="0"/>
              </a:spcBef>
              <a:spcAft>
                <a:spcPts val="0"/>
              </a:spcAft>
              <a:buClrTx/>
              <a:buSzTx/>
              <a:buFontTx/>
              <a:buNone/>
              <a:tabLst/>
              <a:defRPr sz="12800" b="0" i="0" u="none" strike="noStrike" cap="none" spc="0" baseline="0">
                <a:solidFill>
                  <a:srgbClr val="000000"/>
                </a:solidFill>
                <a:uFillTx/>
                <a:latin typeface="+mn-lt"/>
                <a:ea typeface="+mn-ea"/>
                <a:cs typeface="+mn-cs"/>
                <a:sym typeface="Helvetica Neue Medium"/>
              </a:defRPr>
            </a:lvl8pPr>
            <a:lvl9pPr marL="0" marR="0" indent="0" algn="ctr" defTabSz="970623" rtl="0" latinLnBrk="0">
              <a:lnSpc>
                <a:spcPct val="100000"/>
              </a:lnSpc>
              <a:spcBef>
                <a:spcPts val="0"/>
              </a:spcBef>
              <a:spcAft>
                <a:spcPts val="0"/>
              </a:spcAft>
              <a:buClrTx/>
              <a:buSzTx/>
              <a:buFontTx/>
              <a:buNone/>
              <a:tabLst/>
              <a:defRPr sz="12800" b="0" i="0" u="none" strike="noStrike" cap="none" spc="0" baseline="0">
                <a:solidFill>
                  <a:srgbClr val="000000"/>
                </a:solidFill>
                <a:uFillTx/>
                <a:latin typeface="+mn-lt"/>
                <a:ea typeface="+mn-ea"/>
                <a:cs typeface="+mn-cs"/>
                <a:sym typeface="Helvetica Neue Medium"/>
              </a:defRPr>
            </a:lvl9pPr>
          </a:lstStyle>
          <a:p>
            <a:pPr algn="just" hangingPunct="1"/>
            <a:r>
              <a:rPr lang="ru-RU" sz="5900" dirty="0">
                <a:solidFill>
                  <a:schemeClr val="tx1"/>
                </a:solidFill>
                <a:latin typeface="Arial" panose="020B0604020202020204" pitchFamily="34" charset="0"/>
                <a:cs typeface="Arial" panose="020B0604020202020204" pitchFamily="34" charset="0"/>
              </a:rPr>
              <a:t>Из 39 ФУМО в системе ВО разместивших отчеты о деятельности за 2020 год:</a:t>
            </a:r>
          </a:p>
        </p:txBody>
      </p:sp>
      <p:sp>
        <p:nvSpPr>
          <p:cNvPr id="9" name="Текст 2">
            <a:extLst>
              <a:ext uri="{FF2B5EF4-FFF2-40B4-BE49-F238E27FC236}">
                <a16:creationId xmlns:a16="http://schemas.microsoft.com/office/drawing/2014/main" id="{691B8AB5-7101-4A98-95ED-A755DE6E524B}"/>
              </a:ext>
            </a:extLst>
          </p:cNvPr>
          <p:cNvSpPr txBox="1">
            <a:spLocks/>
          </p:cNvSpPr>
          <p:nvPr/>
        </p:nvSpPr>
        <p:spPr>
          <a:xfrm>
            <a:off x="2290542" y="8618021"/>
            <a:ext cx="19691907" cy="2358597"/>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3301" tIns="63301" rIns="63301" bIns="63301" anchor="t">
            <a:normAutofit/>
          </a:bodyPr>
          <a:lstStyle>
            <a:lvl1pPr marL="666750" marR="0" indent="-666750" algn="l" defTabSz="970623" rtl="0" latinLnBrk="0">
              <a:lnSpc>
                <a:spcPct val="100000"/>
              </a:lnSpc>
              <a:spcBef>
                <a:spcPts val="6900"/>
              </a:spcBef>
              <a:spcAft>
                <a:spcPts val="0"/>
              </a:spcAft>
              <a:buClrTx/>
              <a:buSzPct val="145000"/>
              <a:buFontTx/>
              <a:buChar char="•"/>
              <a:tabLst/>
              <a:defRPr sz="4800" b="0" i="0" u="none" strike="noStrike" cap="none" spc="0" baseline="0">
                <a:solidFill>
                  <a:srgbClr val="000000"/>
                </a:solidFill>
                <a:uFillTx/>
                <a:latin typeface="Helvetica Neue"/>
                <a:ea typeface="Helvetica Neue"/>
                <a:cs typeface="Helvetica Neue"/>
                <a:sym typeface="Helvetica Neue"/>
              </a:defRPr>
            </a:lvl1pPr>
            <a:lvl2pPr marL="1111250" marR="0" indent="-666750" algn="l" defTabSz="970623" rtl="0" latinLnBrk="0">
              <a:lnSpc>
                <a:spcPct val="100000"/>
              </a:lnSpc>
              <a:spcBef>
                <a:spcPts val="6900"/>
              </a:spcBef>
              <a:spcAft>
                <a:spcPts val="0"/>
              </a:spcAft>
              <a:buClrTx/>
              <a:buSzPct val="145000"/>
              <a:buFontTx/>
              <a:buChar char="•"/>
              <a:tabLst/>
              <a:defRPr sz="4800" b="0" i="0" u="none" strike="noStrike" cap="none" spc="0" baseline="0">
                <a:solidFill>
                  <a:srgbClr val="000000"/>
                </a:solidFill>
                <a:uFillTx/>
                <a:latin typeface="Helvetica Neue"/>
                <a:ea typeface="Helvetica Neue"/>
                <a:cs typeface="Helvetica Neue"/>
                <a:sym typeface="Helvetica Neue"/>
              </a:defRPr>
            </a:lvl2pPr>
            <a:lvl3pPr marL="1555750" marR="0" indent="-666750" algn="l" defTabSz="970623" rtl="0" latinLnBrk="0">
              <a:lnSpc>
                <a:spcPct val="100000"/>
              </a:lnSpc>
              <a:spcBef>
                <a:spcPts val="6900"/>
              </a:spcBef>
              <a:spcAft>
                <a:spcPts val="0"/>
              </a:spcAft>
              <a:buClrTx/>
              <a:buSzPct val="145000"/>
              <a:buFontTx/>
              <a:buChar char="•"/>
              <a:tabLst/>
              <a:defRPr sz="4800" b="0" i="0" u="none" strike="noStrike" cap="none" spc="0" baseline="0">
                <a:solidFill>
                  <a:srgbClr val="000000"/>
                </a:solidFill>
                <a:uFillTx/>
                <a:latin typeface="Helvetica Neue"/>
                <a:ea typeface="Helvetica Neue"/>
                <a:cs typeface="Helvetica Neue"/>
                <a:sym typeface="Helvetica Neue"/>
              </a:defRPr>
            </a:lvl3pPr>
            <a:lvl4pPr marL="2000250" marR="0" indent="-666750" algn="l" defTabSz="970623" rtl="0" latinLnBrk="0">
              <a:lnSpc>
                <a:spcPct val="100000"/>
              </a:lnSpc>
              <a:spcBef>
                <a:spcPts val="6900"/>
              </a:spcBef>
              <a:spcAft>
                <a:spcPts val="0"/>
              </a:spcAft>
              <a:buClrTx/>
              <a:buSzPct val="145000"/>
              <a:buFontTx/>
              <a:buChar char="•"/>
              <a:tabLst/>
              <a:defRPr sz="4800" b="0" i="0" u="none" strike="noStrike" cap="none" spc="0" baseline="0">
                <a:solidFill>
                  <a:srgbClr val="000000"/>
                </a:solidFill>
                <a:uFillTx/>
                <a:latin typeface="Helvetica Neue"/>
                <a:ea typeface="Helvetica Neue"/>
                <a:cs typeface="Helvetica Neue"/>
                <a:sym typeface="Helvetica Neue"/>
              </a:defRPr>
            </a:lvl4pPr>
            <a:lvl5pPr marL="2444750" marR="0" indent="-666750" algn="l" defTabSz="970623" rtl="0" latinLnBrk="0">
              <a:lnSpc>
                <a:spcPct val="100000"/>
              </a:lnSpc>
              <a:spcBef>
                <a:spcPts val="6900"/>
              </a:spcBef>
              <a:spcAft>
                <a:spcPts val="0"/>
              </a:spcAft>
              <a:buClrTx/>
              <a:buSzPct val="145000"/>
              <a:buFontTx/>
              <a:buChar char="•"/>
              <a:tabLst/>
              <a:defRPr sz="4800" b="0" i="0" u="none" strike="noStrike" cap="none" spc="0" baseline="0">
                <a:solidFill>
                  <a:srgbClr val="000000"/>
                </a:solidFill>
                <a:uFillTx/>
                <a:latin typeface="Helvetica Neue"/>
                <a:ea typeface="Helvetica Neue"/>
                <a:cs typeface="Helvetica Neue"/>
                <a:sym typeface="Helvetica Neue"/>
              </a:defRPr>
            </a:lvl5pPr>
            <a:lvl6pPr marL="0" marR="0" indent="355600" algn="ctr" defTabSz="970623" rtl="0" latinLnBrk="0">
              <a:lnSpc>
                <a:spcPct val="100000"/>
              </a:lnSpc>
              <a:spcBef>
                <a:spcPts val="0"/>
              </a:spcBef>
              <a:spcAft>
                <a:spcPts val="0"/>
              </a:spcAft>
              <a:buClrTx/>
              <a:buSzTx/>
              <a:buFontTx/>
              <a:buNone/>
              <a:tabLst/>
              <a:defRPr sz="5800" b="0" i="0" u="none" strike="noStrike" cap="none" spc="0" baseline="0">
                <a:solidFill>
                  <a:srgbClr val="000000"/>
                </a:solidFill>
                <a:uFillTx/>
                <a:latin typeface="Helvetica Neue"/>
                <a:ea typeface="Helvetica Neue"/>
                <a:cs typeface="Helvetica Neue"/>
                <a:sym typeface="Helvetica Neue"/>
              </a:defRPr>
            </a:lvl6pPr>
            <a:lvl7pPr marL="0" marR="0" indent="711200" algn="ctr" defTabSz="970623" rtl="0" latinLnBrk="0">
              <a:lnSpc>
                <a:spcPct val="100000"/>
              </a:lnSpc>
              <a:spcBef>
                <a:spcPts val="0"/>
              </a:spcBef>
              <a:spcAft>
                <a:spcPts val="0"/>
              </a:spcAft>
              <a:buClrTx/>
              <a:buSzTx/>
              <a:buFontTx/>
              <a:buNone/>
              <a:tabLst/>
              <a:defRPr sz="5800" b="0" i="0" u="none" strike="noStrike" cap="none" spc="0" baseline="0">
                <a:solidFill>
                  <a:srgbClr val="000000"/>
                </a:solidFill>
                <a:uFillTx/>
                <a:latin typeface="Helvetica Neue"/>
                <a:ea typeface="Helvetica Neue"/>
                <a:cs typeface="Helvetica Neue"/>
                <a:sym typeface="Helvetica Neue"/>
              </a:defRPr>
            </a:lvl7pPr>
            <a:lvl8pPr marL="0" marR="0" indent="1066800" algn="ctr" defTabSz="970623" rtl="0" latinLnBrk="0">
              <a:lnSpc>
                <a:spcPct val="100000"/>
              </a:lnSpc>
              <a:spcBef>
                <a:spcPts val="0"/>
              </a:spcBef>
              <a:spcAft>
                <a:spcPts val="0"/>
              </a:spcAft>
              <a:buClrTx/>
              <a:buSzTx/>
              <a:buFontTx/>
              <a:buNone/>
              <a:tabLst/>
              <a:defRPr sz="5800" b="0" i="0" u="none" strike="noStrike" cap="none" spc="0" baseline="0">
                <a:solidFill>
                  <a:srgbClr val="000000"/>
                </a:solidFill>
                <a:uFillTx/>
                <a:latin typeface="Helvetica Neue"/>
                <a:ea typeface="Helvetica Neue"/>
                <a:cs typeface="Helvetica Neue"/>
                <a:sym typeface="Helvetica Neue"/>
              </a:defRPr>
            </a:lvl8pPr>
            <a:lvl9pPr marL="0" marR="0" indent="1422400" algn="ctr" defTabSz="970623" rtl="0" latinLnBrk="0">
              <a:lnSpc>
                <a:spcPct val="100000"/>
              </a:lnSpc>
              <a:spcBef>
                <a:spcPts val="0"/>
              </a:spcBef>
              <a:spcAft>
                <a:spcPts val="0"/>
              </a:spcAft>
              <a:buClrTx/>
              <a:buSzTx/>
              <a:buFontTx/>
              <a:buNone/>
              <a:tabLst/>
              <a:defRPr sz="5800" b="0" i="0" u="none" strike="noStrike" cap="none" spc="0" baseline="0">
                <a:solidFill>
                  <a:srgbClr val="000000"/>
                </a:solidFill>
                <a:uFillTx/>
                <a:latin typeface="Helvetica Neue"/>
                <a:ea typeface="Helvetica Neue"/>
                <a:cs typeface="Helvetica Neue"/>
                <a:sym typeface="Helvetica Neue"/>
              </a:defRPr>
            </a:lvl9pPr>
          </a:lstStyle>
          <a:p>
            <a:pPr algn="just" hangingPunct="1">
              <a:spcBef>
                <a:spcPts val="0"/>
              </a:spcBef>
              <a:buFont typeface="Wingdings" panose="05000000000000000000" pitchFamily="2" charset="2"/>
              <a:buChar char="ü"/>
            </a:pPr>
            <a:r>
              <a:rPr lang="ru-RU" dirty="0">
                <a:solidFill>
                  <a:srgbClr val="FF9900"/>
                </a:solidFill>
                <a:latin typeface="Arial" panose="020B0604020202020204" pitchFamily="34" charset="0"/>
                <a:cs typeface="Arial" panose="020B0604020202020204" pitchFamily="34" charset="0"/>
              </a:rPr>
              <a:t>15 ФУМО ВО (38 %) – </a:t>
            </a:r>
            <a:r>
              <a:rPr lang="ru-RU" dirty="0">
                <a:solidFill>
                  <a:srgbClr val="FF9900"/>
                </a:solidFill>
                <a:latin typeface="Times New Roman" panose="02020603050405020304" pitchFamily="18" charset="0"/>
                <a:cs typeface="Times New Roman" panose="02020603050405020304" pitchFamily="18" charset="0"/>
              </a:rPr>
              <a:t>отчеты размещены с нарушением срока;</a:t>
            </a:r>
          </a:p>
          <a:p>
            <a:pPr algn="just" hangingPunct="1">
              <a:spcBef>
                <a:spcPts val="0"/>
              </a:spcBef>
              <a:buFont typeface="Wingdings" panose="05000000000000000000" pitchFamily="2" charset="2"/>
              <a:buChar char="ü"/>
            </a:pPr>
            <a:r>
              <a:rPr lang="ru-RU" dirty="0">
                <a:solidFill>
                  <a:srgbClr val="FF9900"/>
                </a:solidFill>
                <a:latin typeface="Arial" panose="020B0604020202020204" pitchFamily="34" charset="0"/>
                <a:cs typeface="Arial" panose="020B0604020202020204" pitchFamily="34" charset="0"/>
              </a:rPr>
              <a:t>6 ФУМО ВО (15 %) – </a:t>
            </a:r>
            <a:r>
              <a:rPr lang="ru-RU" dirty="0">
                <a:solidFill>
                  <a:srgbClr val="FF9900"/>
                </a:solidFill>
                <a:latin typeface="Times New Roman" panose="02020603050405020304" pitchFamily="18" charset="0"/>
                <a:cs typeface="Times New Roman" panose="02020603050405020304" pitchFamily="18" charset="0"/>
              </a:rPr>
              <a:t>отчеты представлены не за календарный год, а за иной период (2020-2021 год; с 01.03.2020 по 28.02.2021 и пр.) </a:t>
            </a:r>
          </a:p>
          <a:p>
            <a:pPr algn="just" hangingPunct="1">
              <a:spcBef>
                <a:spcPts val="0"/>
              </a:spcBef>
              <a:buFont typeface="Wingdings" panose="05000000000000000000" pitchFamily="2" charset="2"/>
              <a:buChar char="ü"/>
            </a:pPr>
            <a:endParaRPr lang="ru-RU" dirty="0">
              <a:latin typeface="Arial" panose="020B0604020202020204" pitchFamily="34" charset="0"/>
              <a:cs typeface="Arial" panose="020B0604020202020204" pitchFamily="34" charset="0"/>
            </a:endParaRPr>
          </a:p>
          <a:p>
            <a:pPr marL="0" indent="2065338" algn="just" hangingPunct="1">
              <a:spcBef>
                <a:spcPts val="0"/>
              </a:spcBef>
              <a:buNone/>
            </a:pPr>
            <a:endParaRPr lang="ru-RU" dirty="0">
              <a:latin typeface="Arial" panose="020B0604020202020204" pitchFamily="34" charset="0"/>
              <a:cs typeface="Arial" panose="020B0604020202020204" pitchFamily="34" charset="0"/>
            </a:endParaRPr>
          </a:p>
          <a:p>
            <a:pPr marL="0" indent="2065338" algn="just" hangingPunct="1">
              <a:spcBef>
                <a:spcPts val="0"/>
              </a:spcBef>
              <a:buNone/>
            </a:pPr>
            <a:endParaRPr lang="ru-RU" dirty="0">
              <a:latin typeface="Arial" panose="020B0604020202020204" pitchFamily="34" charset="0"/>
              <a:cs typeface="Arial" panose="020B0604020202020204" pitchFamily="34" charset="0"/>
            </a:endParaRPr>
          </a:p>
        </p:txBody>
      </p:sp>
      <p:sp>
        <p:nvSpPr>
          <p:cNvPr id="13" name="Заголовок 1">
            <a:extLst>
              <a:ext uri="{FF2B5EF4-FFF2-40B4-BE49-F238E27FC236}">
                <a16:creationId xmlns:a16="http://schemas.microsoft.com/office/drawing/2014/main" id="{DC3221AE-BC9C-472A-AFF7-C1C70D12A90F}"/>
              </a:ext>
            </a:extLst>
          </p:cNvPr>
          <p:cNvSpPr txBox="1">
            <a:spLocks/>
          </p:cNvSpPr>
          <p:nvPr/>
        </p:nvSpPr>
        <p:spPr>
          <a:xfrm>
            <a:off x="195097" y="11061675"/>
            <a:ext cx="21674649" cy="1907144"/>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3301" tIns="63301" rIns="63301" bIns="63301" anchor="ctr">
            <a:noAutofit/>
          </a:bodyPr>
          <a:lstStyle>
            <a:lvl1pPr marL="0" marR="0" indent="0" algn="ctr" defTabSz="970623" rtl="0" latinLnBrk="0">
              <a:lnSpc>
                <a:spcPct val="100000"/>
              </a:lnSpc>
              <a:spcBef>
                <a:spcPts val="0"/>
              </a:spcBef>
              <a:spcAft>
                <a:spcPts val="0"/>
              </a:spcAft>
              <a:buClrTx/>
              <a:buSzTx/>
              <a:buFontTx/>
              <a:buNone/>
              <a:tabLst/>
              <a:defRPr sz="12800" b="0" i="0" u="none" strike="noStrike" cap="none" spc="0" baseline="0">
                <a:solidFill>
                  <a:srgbClr val="000000"/>
                </a:solidFill>
                <a:uFillTx/>
                <a:latin typeface="+mn-lt"/>
                <a:ea typeface="+mn-ea"/>
                <a:cs typeface="+mn-cs"/>
                <a:sym typeface="Helvetica Neue Medium"/>
              </a:defRPr>
            </a:lvl1pPr>
            <a:lvl2pPr marL="0" marR="0" indent="0" algn="ctr" defTabSz="970623" rtl="0" latinLnBrk="0">
              <a:lnSpc>
                <a:spcPct val="100000"/>
              </a:lnSpc>
              <a:spcBef>
                <a:spcPts val="0"/>
              </a:spcBef>
              <a:spcAft>
                <a:spcPts val="0"/>
              </a:spcAft>
              <a:buClrTx/>
              <a:buSzTx/>
              <a:buFontTx/>
              <a:buNone/>
              <a:tabLst/>
              <a:defRPr sz="12800" b="0" i="0" u="none" strike="noStrike" cap="none" spc="0" baseline="0">
                <a:solidFill>
                  <a:srgbClr val="000000"/>
                </a:solidFill>
                <a:uFillTx/>
                <a:latin typeface="+mn-lt"/>
                <a:ea typeface="+mn-ea"/>
                <a:cs typeface="+mn-cs"/>
                <a:sym typeface="Helvetica Neue Medium"/>
              </a:defRPr>
            </a:lvl2pPr>
            <a:lvl3pPr marL="0" marR="0" indent="0" algn="ctr" defTabSz="970623" rtl="0" latinLnBrk="0">
              <a:lnSpc>
                <a:spcPct val="100000"/>
              </a:lnSpc>
              <a:spcBef>
                <a:spcPts val="0"/>
              </a:spcBef>
              <a:spcAft>
                <a:spcPts val="0"/>
              </a:spcAft>
              <a:buClrTx/>
              <a:buSzTx/>
              <a:buFontTx/>
              <a:buNone/>
              <a:tabLst/>
              <a:defRPr sz="12800" b="0" i="0" u="none" strike="noStrike" cap="none" spc="0" baseline="0">
                <a:solidFill>
                  <a:srgbClr val="000000"/>
                </a:solidFill>
                <a:uFillTx/>
                <a:latin typeface="+mn-lt"/>
                <a:ea typeface="+mn-ea"/>
                <a:cs typeface="+mn-cs"/>
                <a:sym typeface="Helvetica Neue Medium"/>
              </a:defRPr>
            </a:lvl3pPr>
            <a:lvl4pPr marL="0" marR="0" indent="0" algn="ctr" defTabSz="970623" rtl="0" latinLnBrk="0">
              <a:lnSpc>
                <a:spcPct val="100000"/>
              </a:lnSpc>
              <a:spcBef>
                <a:spcPts val="0"/>
              </a:spcBef>
              <a:spcAft>
                <a:spcPts val="0"/>
              </a:spcAft>
              <a:buClrTx/>
              <a:buSzTx/>
              <a:buFontTx/>
              <a:buNone/>
              <a:tabLst/>
              <a:defRPr sz="12800" b="0" i="0" u="none" strike="noStrike" cap="none" spc="0" baseline="0">
                <a:solidFill>
                  <a:srgbClr val="000000"/>
                </a:solidFill>
                <a:uFillTx/>
                <a:latin typeface="+mn-lt"/>
                <a:ea typeface="+mn-ea"/>
                <a:cs typeface="+mn-cs"/>
                <a:sym typeface="Helvetica Neue Medium"/>
              </a:defRPr>
            </a:lvl4pPr>
            <a:lvl5pPr marL="0" marR="0" indent="0" algn="ctr" defTabSz="970623" rtl="0" latinLnBrk="0">
              <a:lnSpc>
                <a:spcPct val="100000"/>
              </a:lnSpc>
              <a:spcBef>
                <a:spcPts val="0"/>
              </a:spcBef>
              <a:spcAft>
                <a:spcPts val="0"/>
              </a:spcAft>
              <a:buClrTx/>
              <a:buSzTx/>
              <a:buFontTx/>
              <a:buNone/>
              <a:tabLst/>
              <a:defRPr sz="12800" b="0" i="0" u="none" strike="noStrike" cap="none" spc="0" baseline="0">
                <a:solidFill>
                  <a:srgbClr val="000000"/>
                </a:solidFill>
                <a:uFillTx/>
                <a:latin typeface="+mn-lt"/>
                <a:ea typeface="+mn-ea"/>
                <a:cs typeface="+mn-cs"/>
                <a:sym typeface="Helvetica Neue Medium"/>
              </a:defRPr>
            </a:lvl5pPr>
            <a:lvl6pPr marL="0" marR="0" indent="0" algn="ctr" defTabSz="970623" rtl="0" latinLnBrk="0">
              <a:lnSpc>
                <a:spcPct val="100000"/>
              </a:lnSpc>
              <a:spcBef>
                <a:spcPts val="0"/>
              </a:spcBef>
              <a:spcAft>
                <a:spcPts val="0"/>
              </a:spcAft>
              <a:buClrTx/>
              <a:buSzTx/>
              <a:buFontTx/>
              <a:buNone/>
              <a:tabLst/>
              <a:defRPr sz="12800" b="0" i="0" u="none" strike="noStrike" cap="none" spc="0" baseline="0">
                <a:solidFill>
                  <a:srgbClr val="000000"/>
                </a:solidFill>
                <a:uFillTx/>
                <a:latin typeface="+mn-lt"/>
                <a:ea typeface="+mn-ea"/>
                <a:cs typeface="+mn-cs"/>
                <a:sym typeface="Helvetica Neue Medium"/>
              </a:defRPr>
            </a:lvl6pPr>
            <a:lvl7pPr marL="0" marR="0" indent="0" algn="ctr" defTabSz="970623" rtl="0" latinLnBrk="0">
              <a:lnSpc>
                <a:spcPct val="100000"/>
              </a:lnSpc>
              <a:spcBef>
                <a:spcPts val="0"/>
              </a:spcBef>
              <a:spcAft>
                <a:spcPts val="0"/>
              </a:spcAft>
              <a:buClrTx/>
              <a:buSzTx/>
              <a:buFontTx/>
              <a:buNone/>
              <a:tabLst/>
              <a:defRPr sz="12800" b="0" i="0" u="none" strike="noStrike" cap="none" spc="0" baseline="0">
                <a:solidFill>
                  <a:srgbClr val="000000"/>
                </a:solidFill>
                <a:uFillTx/>
                <a:latin typeface="+mn-lt"/>
                <a:ea typeface="+mn-ea"/>
                <a:cs typeface="+mn-cs"/>
                <a:sym typeface="Helvetica Neue Medium"/>
              </a:defRPr>
            </a:lvl7pPr>
            <a:lvl8pPr marL="0" marR="0" indent="0" algn="ctr" defTabSz="970623" rtl="0" latinLnBrk="0">
              <a:lnSpc>
                <a:spcPct val="100000"/>
              </a:lnSpc>
              <a:spcBef>
                <a:spcPts val="0"/>
              </a:spcBef>
              <a:spcAft>
                <a:spcPts val="0"/>
              </a:spcAft>
              <a:buClrTx/>
              <a:buSzTx/>
              <a:buFontTx/>
              <a:buNone/>
              <a:tabLst/>
              <a:defRPr sz="12800" b="0" i="0" u="none" strike="noStrike" cap="none" spc="0" baseline="0">
                <a:solidFill>
                  <a:srgbClr val="000000"/>
                </a:solidFill>
                <a:uFillTx/>
                <a:latin typeface="+mn-lt"/>
                <a:ea typeface="+mn-ea"/>
                <a:cs typeface="+mn-cs"/>
                <a:sym typeface="Helvetica Neue Medium"/>
              </a:defRPr>
            </a:lvl8pPr>
            <a:lvl9pPr marL="0" marR="0" indent="0" algn="ctr" defTabSz="970623" rtl="0" latinLnBrk="0">
              <a:lnSpc>
                <a:spcPct val="100000"/>
              </a:lnSpc>
              <a:spcBef>
                <a:spcPts val="0"/>
              </a:spcBef>
              <a:spcAft>
                <a:spcPts val="0"/>
              </a:spcAft>
              <a:buClrTx/>
              <a:buSzTx/>
              <a:buFontTx/>
              <a:buNone/>
              <a:tabLst/>
              <a:defRPr sz="12800" b="0" i="0" u="none" strike="noStrike" cap="none" spc="0" baseline="0">
                <a:solidFill>
                  <a:srgbClr val="000000"/>
                </a:solidFill>
                <a:uFillTx/>
                <a:latin typeface="+mn-lt"/>
                <a:ea typeface="+mn-ea"/>
                <a:cs typeface="+mn-cs"/>
                <a:sym typeface="Helvetica Neue Medium"/>
              </a:defRPr>
            </a:lvl9pPr>
          </a:lstStyle>
          <a:p>
            <a:pPr algn="just" hangingPunct="1"/>
            <a:r>
              <a:rPr lang="ru-RU" sz="5900" dirty="0">
                <a:solidFill>
                  <a:schemeClr val="tx1"/>
                </a:solidFill>
                <a:latin typeface="Arial" panose="020B0604020202020204" pitchFamily="34" charset="0"/>
                <a:cs typeface="Arial" panose="020B0604020202020204" pitchFamily="34" charset="0"/>
              </a:rPr>
              <a:t>По планам деятельности на 2021 год: из 56 ФУМО в системе ВО:</a:t>
            </a:r>
          </a:p>
        </p:txBody>
      </p:sp>
      <p:sp>
        <p:nvSpPr>
          <p:cNvPr id="14" name="Текст 2">
            <a:extLst>
              <a:ext uri="{FF2B5EF4-FFF2-40B4-BE49-F238E27FC236}">
                <a16:creationId xmlns:a16="http://schemas.microsoft.com/office/drawing/2014/main" id="{08255616-96B5-4B0F-8FE6-A1D5FA936B33}"/>
              </a:ext>
            </a:extLst>
          </p:cNvPr>
          <p:cNvSpPr txBox="1">
            <a:spLocks/>
          </p:cNvSpPr>
          <p:nvPr/>
        </p:nvSpPr>
        <p:spPr>
          <a:xfrm>
            <a:off x="1555732" y="12885106"/>
            <a:ext cx="20528577" cy="2358597"/>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3301" tIns="63301" rIns="63301" bIns="63301" anchor="t">
            <a:normAutofit/>
          </a:bodyPr>
          <a:lstStyle>
            <a:lvl1pPr marL="666750" marR="0" indent="-666750" algn="l" defTabSz="970623" rtl="0" latinLnBrk="0">
              <a:lnSpc>
                <a:spcPct val="100000"/>
              </a:lnSpc>
              <a:spcBef>
                <a:spcPts val="6900"/>
              </a:spcBef>
              <a:spcAft>
                <a:spcPts val="0"/>
              </a:spcAft>
              <a:buClrTx/>
              <a:buSzPct val="145000"/>
              <a:buFontTx/>
              <a:buChar char="•"/>
              <a:tabLst/>
              <a:defRPr sz="4800" b="0" i="0" u="none" strike="noStrike" cap="none" spc="0" baseline="0">
                <a:solidFill>
                  <a:srgbClr val="000000"/>
                </a:solidFill>
                <a:uFillTx/>
                <a:latin typeface="Helvetica Neue"/>
                <a:ea typeface="Helvetica Neue"/>
                <a:cs typeface="Helvetica Neue"/>
                <a:sym typeface="Helvetica Neue"/>
              </a:defRPr>
            </a:lvl1pPr>
            <a:lvl2pPr marL="1111250" marR="0" indent="-666750" algn="l" defTabSz="970623" rtl="0" latinLnBrk="0">
              <a:lnSpc>
                <a:spcPct val="100000"/>
              </a:lnSpc>
              <a:spcBef>
                <a:spcPts val="6900"/>
              </a:spcBef>
              <a:spcAft>
                <a:spcPts val="0"/>
              </a:spcAft>
              <a:buClrTx/>
              <a:buSzPct val="145000"/>
              <a:buFontTx/>
              <a:buChar char="•"/>
              <a:tabLst/>
              <a:defRPr sz="4800" b="0" i="0" u="none" strike="noStrike" cap="none" spc="0" baseline="0">
                <a:solidFill>
                  <a:srgbClr val="000000"/>
                </a:solidFill>
                <a:uFillTx/>
                <a:latin typeface="Helvetica Neue"/>
                <a:ea typeface="Helvetica Neue"/>
                <a:cs typeface="Helvetica Neue"/>
                <a:sym typeface="Helvetica Neue"/>
              </a:defRPr>
            </a:lvl2pPr>
            <a:lvl3pPr marL="1555750" marR="0" indent="-666750" algn="l" defTabSz="970623" rtl="0" latinLnBrk="0">
              <a:lnSpc>
                <a:spcPct val="100000"/>
              </a:lnSpc>
              <a:spcBef>
                <a:spcPts val="6900"/>
              </a:spcBef>
              <a:spcAft>
                <a:spcPts val="0"/>
              </a:spcAft>
              <a:buClrTx/>
              <a:buSzPct val="145000"/>
              <a:buFontTx/>
              <a:buChar char="•"/>
              <a:tabLst/>
              <a:defRPr sz="4800" b="0" i="0" u="none" strike="noStrike" cap="none" spc="0" baseline="0">
                <a:solidFill>
                  <a:srgbClr val="000000"/>
                </a:solidFill>
                <a:uFillTx/>
                <a:latin typeface="Helvetica Neue"/>
                <a:ea typeface="Helvetica Neue"/>
                <a:cs typeface="Helvetica Neue"/>
                <a:sym typeface="Helvetica Neue"/>
              </a:defRPr>
            </a:lvl3pPr>
            <a:lvl4pPr marL="2000250" marR="0" indent="-666750" algn="l" defTabSz="970623" rtl="0" latinLnBrk="0">
              <a:lnSpc>
                <a:spcPct val="100000"/>
              </a:lnSpc>
              <a:spcBef>
                <a:spcPts val="6900"/>
              </a:spcBef>
              <a:spcAft>
                <a:spcPts val="0"/>
              </a:spcAft>
              <a:buClrTx/>
              <a:buSzPct val="145000"/>
              <a:buFontTx/>
              <a:buChar char="•"/>
              <a:tabLst/>
              <a:defRPr sz="4800" b="0" i="0" u="none" strike="noStrike" cap="none" spc="0" baseline="0">
                <a:solidFill>
                  <a:srgbClr val="000000"/>
                </a:solidFill>
                <a:uFillTx/>
                <a:latin typeface="Helvetica Neue"/>
                <a:ea typeface="Helvetica Neue"/>
                <a:cs typeface="Helvetica Neue"/>
                <a:sym typeface="Helvetica Neue"/>
              </a:defRPr>
            </a:lvl4pPr>
            <a:lvl5pPr marL="2444750" marR="0" indent="-666750" algn="l" defTabSz="970623" rtl="0" latinLnBrk="0">
              <a:lnSpc>
                <a:spcPct val="100000"/>
              </a:lnSpc>
              <a:spcBef>
                <a:spcPts val="6900"/>
              </a:spcBef>
              <a:spcAft>
                <a:spcPts val="0"/>
              </a:spcAft>
              <a:buClrTx/>
              <a:buSzPct val="145000"/>
              <a:buFontTx/>
              <a:buChar char="•"/>
              <a:tabLst/>
              <a:defRPr sz="4800" b="0" i="0" u="none" strike="noStrike" cap="none" spc="0" baseline="0">
                <a:solidFill>
                  <a:srgbClr val="000000"/>
                </a:solidFill>
                <a:uFillTx/>
                <a:latin typeface="Helvetica Neue"/>
                <a:ea typeface="Helvetica Neue"/>
                <a:cs typeface="Helvetica Neue"/>
                <a:sym typeface="Helvetica Neue"/>
              </a:defRPr>
            </a:lvl5pPr>
            <a:lvl6pPr marL="0" marR="0" indent="355600" algn="ctr" defTabSz="970623" rtl="0" latinLnBrk="0">
              <a:lnSpc>
                <a:spcPct val="100000"/>
              </a:lnSpc>
              <a:spcBef>
                <a:spcPts val="0"/>
              </a:spcBef>
              <a:spcAft>
                <a:spcPts val="0"/>
              </a:spcAft>
              <a:buClrTx/>
              <a:buSzTx/>
              <a:buFontTx/>
              <a:buNone/>
              <a:tabLst/>
              <a:defRPr sz="5800" b="0" i="0" u="none" strike="noStrike" cap="none" spc="0" baseline="0">
                <a:solidFill>
                  <a:srgbClr val="000000"/>
                </a:solidFill>
                <a:uFillTx/>
                <a:latin typeface="Helvetica Neue"/>
                <a:ea typeface="Helvetica Neue"/>
                <a:cs typeface="Helvetica Neue"/>
                <a:sym typeface="Helvetica Neue"/>
              </a:defRPr>
            </a:lvl6pPr>
            <a:lvl7pPr marL="0" marR="0" indent="711200" algn="ctr" defTabSz="970623" rtl="0" latinLnBrk="0">
              <a:lnSpc>
                <a:spcPct val="100000"/>
              </a:lnSpc>
              <a:spcBef>
                <a:spcPts val="0"/>
              </a:spcBef>
              <a:spcAft>
                <a:spcPts val="0"/>
              </a:spcAft>
              <a:buClrTx/>
              <a:buSzTx/>
              <a:buFontTx/>
              <a:buNone/>
              <a:tabLst/>
              <a:defRPr sz="5800" b="0" i="0" u="none" strike="noStrike" cap="none" spc="0" baseline="0">
                <a:solidFill>
                  <a:srgbClr val="000000"/>
                </a:solidFill>
                <a:uFillTx/>
                <a:latin typeface="Helvetica Neue"/>
                <a:ea typeface="Helvetica Neue"/>
                <a:cs typeface="Helvetica Neue"/>
                <a:sym typeface="Helvetica Neue"/>
              </a:defRPr>
            </a:lvl7pPr>
            <a:lvl8pPr marL="0" marR="0" indent="1066800" algn="ctr" defTabSz="970623" rtl="0" latinLnBrk="0">
              <a:lnSpc>
                <a:spcPct val="100000"/>
              </a:lnSpc>
              <a:spcBef>
                <a:spcPts val="0"/>
              </a:spcBef>
              <a:spcAft>
                <a:spcPts val="0"/>
              </a:spcAft>
              <a:buClrTx/>
              <a:buSzTx/>
              <a:buFontTx/>
              <a:buNone/>
              <a:tabLst/>
              <a:defRPr sz="5800" b="0" i="0" u="none" strike="noStrike" cap="none" spc="0" baseline="0">
                <a:solidFill>
                  <a:srgbClr val="000000"/>
                </a:solidFill>
                <a:uFillTx/>
                <a:latin typeface="Helvetica Neue"/>
                <a:ea typeface="Helvetica Neue"/>
                <a:cs typeface="Helvetica Neue"/>
                <a:sym typeface="Helvetica Neue"/>
              </a:defRPr>
            </a:lvl8pPr>
            <a:lvl9pPr marL="0" marR="0" indent="1422400" algn="ctr" defTabSz="970623" rtl="0" latinLnBrk="0">
              <a:lnSpc>
                <a:spcPct val="100000"/>
              </a:lnSpc>
              <a:spcBef>
                <a:spcPts val="0"/>
              </a:spcBef>
              <a:spcAft>
                <a:spcPts val="0"/>
              </a:spcAft>
              <a:buClrTx/>
              <a:buSzTx/>
              <a:buFontTx/>
              <a:buNone/>
              <a:tabLst/>
              <a:defRPr sz="5800" b="0" i="0" u="none" strike="noStrike" cap="none" spc="0" baseline="0">
                <a:solidFill>
                  <a:srgbClr val="000000"/>
                </a:solidFill>
                <a:uFillTx/>
                <a:latin typeface="Helvetica Neue"/>
                <a:ea typeface="Helvetica Neue"/>
                <a:cs typeface="Helvetica Neue"/>
                <a:sym typeface="Helvetica Neue"/>
              </a:defRPr>
            </a:lvl9pPr>
          </a:lstStyle>
          <a:p>
            <a:pPr algn="just" hangingPunct="1">
              <a:spcBef>
                <a:spcPts val="0"/>
              </a:spcBef>
              <a:buFont typeface="Wingdings" panose="05000000000000000000" pitchFamily="2" charset="2"/>
              <a:buChar char="ü"/>
            </a:pPr>
            <a:r>
              <a:rPr lang="ru-RU" dirty="0">
                <a:solidFill>
                  <a:srgbClr val="FF0000"/>
                </a:solidFill>
                <a:latin typeface="Arial" panose="020B0604020202020204" pitchFamily="34" charset="0"/>
                <a:cs typeface="Arial" panose="020B0604020202020204" pitchFamily="34" charset="0"/>
              </a:rPr>
              <a:t>50 ФУМО ВО (89 %) – </a:t>
            </a:r>
            <a:r>
              <a:rPr lang="ru-RU" dirty="0">
                <a:solidFill>
                  <a:srgbClr val="FF0000"/>
                </a:solidFill>
                <a:latin typeface="Times New Roman" panose="02020603050405020304" pitchFamily="18" charset="0"/>
                <a:cs typeface="Times New Roman" panose="02020603050405020304" pitchFamily="18" charset="0"/>
              </a:rPr>
              <a:t>планы деятельности не размещены;</a:t>
            </a:r>
          </a:p>
          <a:p>
            <a:pPr algn="just" hangingPunct="1">
              <a:spcBef>
                <a:spcPts val="0"/>
              </a:spcBef>
              <a:buFont typeface="Wingdings" panose="05000000000000000000" pitchFamily="2" charset="2"/>
              <a:buChar char="ü"/>
            </a:pPr>
            <a:r>
              <a:rPr lang="ru-RU" dirty="0">
                <a:solidFill>
                  <a:srgbClr val="FFC000"/>
                </a:solidFill>
                <a:latin typeface="Arial" panose="020B0604020202020204" pitchFamily="34" charset="0"/>
                <a:cs typeface="Arial" panose="020B0604020202020204" pitchFamily="34" charset="0"/>
              </a:rPr>
              <a:t>6 ФУМО ВО (11 %) – </a:t>
            </a:r>
            <a:r>
              <a:rPr lang="ru-RU" dirty="0">
                <a:solidFill>
                  <a:srgbClr val="FFC000"/>
                </a:solidFill>
                <a:latin typeface="Times New Roman" panose="02020603050405020304" pitchFamily="18" charset="0"/>
                <a:cs typeface="Times New Roman" panose="02020603050405020304" pitchFamily="18" charset="0"/>
              </a:rPr>
              <a:t>планы деятельности размещены, содержат мероприятия не по всем основным направлениям деятельности ФУМО</a:t>
            </a:r>
            <a:endParaRPr lang="ru-RU" dirty="0">
              <a:solidFill>
                <a:srgbClr val="FFC000"/>
              </a:solidFill>
              <a:latin typeface="Arial" panose="020B0604020202020204" pitchFamily="34" charset="0"/>
              <a:cs typeface="Arial" panose="020B0604020202020204" pitchFamily="34" charset="0"/>
            </a:endParaRPr>
          </a:p>
          <a:p>
            <a:pPr marL="0" indent="2065338" algn="just" hangingPunct="1">
              <a:spcBef>
                <a:spcPts val="0"/>
              </a:spcBef>
              <a:buNone/>
            </a:pPr>
            <a:endParaRPr lang="ru-RU" dirty="0">
              <a:latin typeface="Arial" panose="020B0604020202020204" pitchFamily="34" charset="0"/>
              <a:cs typeface="Arial" panose="020B0604020202020204" pitchFamily="34" charset="0"/>
            </a:endParaRPr>
          </a:p>
          <a:p>
            <a:pPr marL="0" indent="2065338" algn="just" hangingPunct="1">
              <a:spcBef>
                <a:spcPts val="0"/>
              </a:spcBef>
              <a:buNone/>
            </a:pPr>
            <a:endParaRPr lang="ru-RU"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2003002"/>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Заголовок"/>
          <p:cNvSpPr txBox="1">
            <a:spLocks noGrp="1"/>
          </p:cNvSpPr>
          <p:nvPr>
            <p:ph type="ctrTitle"/>
          </p:nvPr>
        </p:nvSpPr>
        <p:spPr>
          <a:prstGeom prst="rect">
            <a:avLst/>
          </a:prstGeom>
        </p:spPr>
        <p:txBody>
          <a:bodyPr/>
          <a:lstStyle/>
          <a:p>
            <a:endParaRPr/>
          </a:p>
        </p:txBody>
      </p:sp>
      <p:sp>
        <p:nvSpPr>
          <p:cNvPr id="120" name="Основной текст"/>
          <p:cNvSpPr txBox="1">
            <a:spLocks noGrp="1"/>
          </p:cNvSpPr>
          <p:nvPr>
            <p:ph type="subTitle" sz="quarter" idx="1"/>
          </p:nvPr>
        </p:nvSpPr>
        <p:spPr>
          <a:prstGeom prst="rect">
            <a:avLst/>
          </a:prstGeom>
        </p:spPr>
        <p:txBody>
          <a:bodyPr/>
          <a:lstStyle/>
          <a:p>
            <a:endParaRPr/>
          </a:p>
        </p:txBody>
      </p:sp>
      <p:pic>
        <p:nvPicPr>
          <p:cNvPr id="121" name="00-Title-print.jpg" descr="00-Title-print.jpg"/>
          <p:cNvPicPr>
            <a:picLocks noChangeAspect="1"/>
          </p:cNvPicPr>
          <p:nvPr/>
        </p:nvPicPr>
        <p:blipFill>
          <a:blip r:embed="rId3" cstate="print"/>
          <a:stretch>
            <a:fillRect/>
          </a:stretch>
        </p:blipFill>
        <p:spPr>
          <a:xfrm>
            <a:off x="48530" y="-12600"/>
            <a:ext cx="22733000" cy="16205200"/>
          </a:xfrm>
          <a:prstGeom prst="rect">
            <a:avLst/>
          </a:prstGeom>
          <a:ln w="3175">
            <a:miter lim="400000"/>
          </a:ln>
        </p:spPr>
      </p:pic>
      <p:sp>
        <p:nvSpPr>
          <p:cNvPr id="122" name="Название презентации"/>
          <p:cNvSpPr txBox="1"/>
          <p:nvPr/>
        </p:nvSpPr>
        <p:spPr>
          <a:xfrm>
            <a:off x="2483283" y="6238928"/>
            <a:ext cx="17766434" cy="4559821"/>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63301" tIns="63301" rIns="63301" bIns="63301" anchor="ctr">
            <a:spAutoFit/>
          </a:bodyPr>
          <a:lstStyle>
            <a:lvl1pPr>
              <a:defRPr sz="9800">
                <a:solidFill>
                  <a:srgbClr val="FFFFFF"/>
                </a:solidFill>
              </a:defRPr>
            </a:lvl1pPr>
          </a:lstStyle>
          <a:p>
            <a:r>
              <a:rPr lang="ru-RU" sz="7200" dirty="0">
                <a:latin typeface="Arial" panose="020B0604020202020204" pitchFamily="34" charset="0"/>
                <a:cs typeface="Arial" panose="020B0604020202020204" pitchFamily="34" charset="0"/>
              </a:rPr>
              <a:t>Об отчетах о деятельности за 2020 год, планах деятельности на 2021 год и планировании деятельности на 2022 год</a:t>
            </a:r>
            <a:endParaRPr sz="7200" dirty="0">
              <a:latin typeface="Arial" panose="020B0604020202020204" pitchFamily="34" charset="0"/>
              <a:cs typeface="Arial" panose="020B0604020202020204" pitchFamily="34" charset="0"/>
            </a:endParaRPr>
          </a:p>
        </p:txBody>
      </p:sp>
      <p:sp>
        <p:nvSpPr>
          <p:cNvPr id="123" name="Фамилия И.О…"/>
          <p:cNvSpPr txBox="1"/>
          <p:nvPr/>
        </p:nvSpPr>
        <p:spPr>
          <a:xfrm>
            <a:off x="9998348" y="12672950"/>
            <a:ext cx="13040125" cy="1482055"/>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63301" tIns="63301" rIns="63301" bIns="63301" anchor="ctr">
            <a:spAutoFit/>
          </a:bodyPr>
          <a:lstStyle/>
          <a:p>
            <a:pPr algn="l">
              <a:defRPr sz="4800">
                <a:solidFill>
                  <a:srgbClr val="FFFFFF"/>
                </a:solidFill>
              </a:defRPr>
            </a:pPr>
            <a:r>
              <a:rPr lang="ru-RU" sz="4400" dirty="0">
                <a:latin typeface="Arial" panose="020B0604020202020204" pitchFamily="34" charset="0"/>
                <a:cs typeface="Arial" panose="020B0604020202020204" pitchFamily="34" charset="0"/>
              </a:rPr>
              <a:t>Докладчик – Денисова Диана Аркадьевна</a:t>
            </a:r>
          </a:p>
          <a:p>
            <a:pPr algn="l">
              <a:defRPr sz="4800">
                <a:solidFill>
                  <a:srgbClr val="FFFFFF"/>
                </a:solidFill>
              </a:defRPr>
            </a:pPr>
            <a:r>
              <a:rPr lang="ru-RU" sz="4400" dirty="0">
                <a:latin typeface="Arial" panose="020B0604020202020204" pitchFamily="34" charset="0"/>
                <a:cs typeface="Arial" panose="020B0604020202020204" pitchFamily="34" charset="0"/>
              </a:rPr>
              <a:t>канд. </a:t>
            </a:r>
            <a:r>
              <a:rPr lang="ru-RU" sz="4400" dirty="0" err="1">
                <a:latin typeface="Arial" panose="020B0604020202020204" pitchFamily="34" charset="0"/>
                <a:cs typeface="Arial" panose="020B0604020202020204" pitchFamily="34" charset="0"/>
              </a:rPr>
              <a:t>техн</a:t>
            </a:r>
            <a:r>
              <a:rPr lang="ru-RU" sz="4400" dirty="0">
                <a:latin typeface="Arial" panose="020B0604020202020204" pitchFamily="34" charset="0"/>
                <a:cs typeface="Arial" panose="020B0604020202020204" pitchFamily="34" charset="0"/>
              </a:rPr>
              <a:t>. наук, доцент</a:t>
            </a:r>
            <a:endParaRPr sz="4400" dirty="0">
              <a:latin typeface="Arial" panose="020B0604020202020204" pitchFamily="34" charset="0"/>
              <a:cs typeface="Arial" panose="020B0604020202020204" pitchFamily="34" charset="0"/>
            </a:endParaRPr>
          </a:p>
        </p:txBody>
      </p:sp>
      <p:sp>
        <p:nvSpPr>
          <p:cNvPr id="7" name="Фамилия И.О…">
            <a:extLst>
              <a:ext uri="{FF2B5EF4-FFF2-40B4-BE49-F238E27FC236}">
                <a16:creationId xmlns:a16="http://schemas.microsoft.com/office/drawing/2014/main" id="{8F1AB4F8-1932-443B-A7CC-21E57A09A299}"/>
              </a:ext>
            </a:extLst>
          </p:cNvPr>
          <p:cNvSpPr txBox="1"/>
          <p:nvPr/>
        </p:nvSpPr>
        <p:spPr>
          <a:xfrm>
            <a:off x="493292" y="15232542"/>
            <a:ext cx="7194521" cy="743391"/>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63301" tIns="63301" rIns="63301" bIns="63301" anchor="ctr">
            <a:spAutoFit/>
          </a:bodyPr>
          <a:lstStyle/>
          <a:p>
            <a:pPr algn="l">
              <a:defRPr sz="4800">
                <a:solidFill>
                  <a:srgbClr val="FFFFFF"/>
                </a:solidFill>
              </a:defRPr>
            </a:pPr>
            <a:r>
              <a:rPr lang="ru-RU" sz="4000" dirty="0">
                <a:latin typeface="Arial" panose="020B0604020202020204" pitchFamily="34" charset="0"/>
                <a:cs typeface="Arial" panose="020B0604020202020204" pitchFamily="34" charset="0"/>
              </a:rPr>
              <a:t>Вебинар от 20.10.2021</a:t>
            </a:r>
            <a:endParaRPr sz="4000" dirty="0">
              <a:latin typeface="Arial" panose="020B0604020202020204" pitchFamily="34" charset="0"/>
              <a:cs typeface="Arial" panose="020B0604020202020204" pitchFamily="34" charset="0"/>
            </a:endParaRPr>
          </a:p>
        </p:txBody>
      </p:sp>
      <p:sp>
        <p:nvSpPr>
          <p:cNvPr id="8" name="Название презентации">
            <a:extLst>
              <a:ext uri="{FF2B5EF4-FFF2-40B4-BE49-F238E27FC236}">
                <a16:creationId xmlns:a16="http://schemas.microsoft.com/office/drawing/2014/main" id="{DE97E328-7E64-49BC-8888-B518C8A9ADFA}"/>
              </a:ext>
            </a:extLst>
          </p:cNvPr>
          <p:cNvSpPr txBox="1"/>
          <p:nvPr/>
        </p:nvSpPr>
        <p:spPr>
          <a:xfrm>
            <a:off x="140958" y="4021127"/>
            <a:ext cx="22558916" cy="1605166"/>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63301" tIns="63301" rIns="63301" bIns="63301" anchor="ctr">
            <a:spAutoFit/>
          </a:bodyPr>
          <a:lstStyle>
            <a:lvl1pPr>
              <a:defRPr sz="9800">
                <a:solidFill>
                  <a:srgbClr val="FFFFFF"/>
                </a:solidFill>
              </a:defRPr>
            </a:lvl1pPr>
          </a:lstStyle>
          <a:p>
            <a:r>
              <a:rPr lang="ru-RU" sz="4800" dirty="0">
                <a:latin typeface="Arial" panose="020B0604020202020204" pitchFamily="34" charset="0"/>
                <a:cs typeface="Arial" panose="020B0604020202020204" pitchFamily="34" charset="0"/>
              </a:rPr>
              <a:t>Серия вебинаров, по актуальным вопросам деятельности ФУМО в сфере ВО</a:t>
            </a:r>
          </a:p>
        </p:txBody>
      </p:sp>
    </p:spTree>
    <p:extLst>
      <p:ext uri="{BB962C8B-B14F-4D97-AF65-F5344CB8AC3E}">
        <p14:creationId xmlns:p14="http://schemas.microsoft.com/office/powerpoint/2010/main" val="3003670629"/>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01-Slide-compressed.jpg" descr="01-Slide-compressed.jpg">
            <a:extLst>
              <a:ext uri="{FF2B5EF4-FFF2-40B4-BE49-F238E27FC236}">
                <a16:creationId xmlns:a16="http://schemas.microsoft.com/office/drawing/2014/main" id="{683C9518-96EC-479D-866A-EDD9A0B0DE0F}"/>
              </a:ext>
            </a:extLst>
          </p:cNvPr>
          <p:cNvPicPr>
            <a:picLocks noChangeAspect="1"/>
          </p:cNvPicPr>
          <p:nvPr/>
        </p:nvPicPr>
        <p:blipFill>
          <a:blip r:embed="rId3">
            <a:extLst/>
          </a:blip>
          <a:stretch>
            <a:fillRect/>
          </a:stretch>
        </p:blipFill>
        <p:spPr>
          <a:xfrm>
            <a:off x="-18780" y="0"/>
            <a:ext cx="22752106" cy="16170731"/>
          </a:xfrm>
          <a:prstGeom prst="rect">
            <a:avLst/>
          </a:prstGeom>
          <a:ln w="3175">
            <a:miter lim="400000"/>
          </a:ln>
        </p:spPr>
      </p:pic>
      <p:sp>
        <p:nvSpPr>
          <p:cNvPr id="2" name="Заголовок 1">
            <a:extLst>
              <a:ext uri="{FF2B5EF4-FFF2-40B4-BE49-F238E27FC236}">
                <a16:creationId xmlns:a16="http://schemas.microsoft.com/office/drawing/2014/main" id="{F1F8B62C-5384-40D7-85D9-B0611460AACE}"/>
              </a:ext>
            </a:extLst>
          </p:cNvPr>
          <p:cNvSpPr>
            <a:spLocks noGrp="1"/>
          </p:cNvSpPr>
          <p:nvPr>
            <p:ph type="title"/>
          </p:nvPr>
        </p:nvSpPr>
        <p:spPr>
          <a:xfrm>
            <a:off x="7029398" y="0"/>
            <a:ext cx="15703602" cy="1662500"/>
          </a:xfrm>
        </p:spPr>
        <p:txBody>
          <a:bodyPr>
            <a:noAutofit/>
          </a:bodyPr>
          <a:lstStyle/>
          <a:p>
            <a:r>
              <a:rPr lang="ru-RU" sz="5400" dirty="0">
                <a:solidFill>
                  <a:schemeClr val="bg1"/>
                </a:solidFill>
                <a:latin typeface="Arial" panose="020B0604020202020204" pitchFamily="34" charset="0"/>
                <a:cs typeface="Arial" panose="020B0604020202020204" pitchFamily="34" charset="0"/>
              </a:rPr>
              <a:t>Предмет и критерии мониторинга планов и отчетов о деятельности ФУМО ВО</a:t>
            </a:r>
          </a:p>
        </p:txBody>
      </p:sp>
      <p:sp>
        <p:nvSpPr>
          <p:cNvPr id="3" name="Текст 2">
            <a:extLst>
              <a:ext uri="{FF2B5EF4-FFF2-40B4-BE49-F238E27FC236}">
                <a16:creationId xmlns:a16="http://schemas.microsoft.com/office/drawing/2014/main" id="{B1FA97C9-F51A-4F00-9FBD-3628E4B53562}"/>
              </a:ext>
            </a:extLst>
          </p:cNvPr>
          <p:cNvSpPr>
            <a:spLocks noGrp="1"/>
          </p:cNvSpPr>
          <p:nvPr>
            <p:ph type="body" sz="half" idx="1"/>
          </p:nvPr>
        </p:nvSpPr>
        <p:spPr>
          <a:xfrm>
            <a:off x="410772" y="1868458"/>
            <a:ext cx="21154269" cy="13399895"/>
          </a:xfrm>
        </p:spPr>
        <p:txBody>
          <a:bodyPr>
            <a:noAutofit/>
          </a:bodyPr>
          <a:lstStyle/>
          <a:p>
            <a:pPr marL="0" indent="2065338" algn="just">
              <a:spcBef>
                <a:spcPts val="0"/>
              </a:spcBef>
              <a:buNone/>
            </a:pPr>
            <a:r>
              <a:rPr lang="ru-RU" sz="4400" b="1" dirty="0">
                <a:latin typeface="Arial" panose="020B0604020202020204" pitchFamily="34" charset="0"/>
                <a:cs typeface="Arial" panose="020B0604020202020204" pitchFamily="34" charset="0"/>
              </a:rPr>
              <a:t>Основными направлениями деятельности федеральных учебно-методических объединений являются (п. 16 Типового положения об учебно-методических объединениях в системе высшего образования):</a:t>
            </a:r>
          </a:p>
          <a:p>
            <a:pPr marL="0" indent="2065338" algn="just">
              <a:spcBef>
                <a:spcPts val="0"/>
              </a:spcBef>
              <a:buNone/>
            </a:pPr>
            <a:endParaRPr lang="ru-RU" sz="4400" b="1" dirty="0">
              <a:latin typeface="Arial" panose="020B0604020202020204" pitchFamily="34" charset="0"/>
              <a:cs typeface="Arial" panose="020B0604020202020204" pitchFamily="34" charset="0"/>
            </a:endParaRPr>
          </a:p>
          <a:p>
            <a:pPr marL="0" indent="973138" algn="just">
              <a:spcBef>
                <a:spcPts val="0"/>
              </a:spcBef>
              <a:buSzPct val="100000"/>
              <a:buNone/>
            </a:pPr>
            <a:r>
              <a:rPr lang="ru-RU" sz="4400" dirty="0">
                <a:solidFill>
                  <a:schemeClr val="tx1"/>
                </a:solidFill>
                <a:latin typeface="Arial" panose="020B0604020202020204" pitchFamily="34" charset="0"/>
                <a:cs typeface="Arial" panose="020B0604020202020204" pitchFamily="34" charset="0"/>
              </a:rPr>
              <a:t>1. Проведение конференций, семинаров, совещаний и иных мероприятий по вопросам совершенствования системы высшего образования.</a:t>
            </a:r>
          </a:p>
          <a:p>
            <a:pPr marL="0" indent="973138" algn="just">
              <a:spcBef>
                <a:spcPts val="0"/>
              </a:spcBef>
              <a:buSzPct val="100000"/>
              <a:buNone/>
            </a:pPr>
            <a:r>
              <a:rPr lang="ru-RU" sz="4400" dirty="0">
                <a:solidFill>
                  <a:schemeClr val="tx1"/>
                </a:solidFill>
                <a:latin typeface="Arial" panose="020B0604020202020204" pitchFamily="34" charset="0"/>
                <a:cs typeface="Arial" panose="020B0604020202020204" pitchFamily="34" charset="0"/>
              </a:rPr>
              <a:t>2. Участие в организации и проведении олимпиад и иных конкурсных мероприятий.</a:t>
            </a:r>
          </a:p>
          <a:p>
            <a:pPr marL="0" indent="973138" algn="just">
              <a:spcBef>
                <a:spcPts val="0"/>
              </a:spcBef>
              <a:buSzPct val="100000"/>
              <a:buNone/>
            </a:pPr>
            <a:r>
              <a:rPr lang="ru-RU" sz="4400" dirty="0">
                <a:solidFill>
                  <a:schemeClr val="tx1"/>
                </a:solidFill>
                <a:latin typeface="Arial" panose="020B0604020202020204" pitchFamily="34" charset="0"/>
                <a:cs typeface="Arial" panose="020B0604020202020204" pitchFamily="34" charset="0"/>
              </a:rPr>
              <a:t>3. Подготовка предложений в Минобрнауки России по проектам федеральных государственных образовательных стандартов высшего образования.</a:t>
            </a:r>
          </a:p>
          <a:p>
            <a:pPr marL="0" indent="973138" algn="just">
              <a:spcBef>
                <a:spcPts val="0"/>
              </a:spcBef>
              <a:buSzPct val="100000"/>
              <a:buNone/>
            </a:pPr>
            <a:r>
              <a:rPr lang="ru-RU" sz="4400" dirty="0">
                <a:solidFill>
                  <a:schemeClr val="tx1"/>
                </a:solidFill>
                <a:latin typeface="Arial" panose="020B0604020202020204" pitchFamily="34" charset="0"/>
                <a:cs typeface="Arial" panose="020B0604020202020204" pitchFamily="34" charset="0"/>
              </a:rPr>
              <a:t>4. Организация участие в	разработке проектов	федеральных государственных образовательных стандартов высшего образования.</a:t>
            </a:r>
          </a:p>
          <a:p>
            <a:pPr marL="0" indent="973138" algn="just">
              <a:spcBef>
                <a:spcPts val="0"/>
              </a:spcBef>
              <a:buSzPct val="100000"/>
              <a:buNone/>
            </a:pPr>
            <a:r>
              <a:rPr lang="ru-RU" sz="4400" dirty="0">
                <a:solidFill>
                  <a:schemeClr val="tx1"/>
                </a:solidFill>
                <a:latin typeface="Arial" panose="020B0604020202020204" pitchFamily="34" charset="0"/>
                <a:cs typeface="Arial" panose="020B0604020202020204" pitchFamily="34" charset="0"/>
              </a:rPr>
              <a:t>5. Работы по актуализации федеральных государственных, образовательных стандартов высшего образования с учетом положений соответствующих профессиональных стандартов.</a:t>
            </a:r>
          </a:p>
          <a:p>
            <a:pPr marL="0" indent="973138" algn="just">
              <a:spcBef>
                <a:spcPts val="0"/>
              </a:spcBef>
              <a:buSzPct val="100000"/>
              <a:buNone/>
            </a:pPr>
            <a:r>
              <a:rPr lang="ru-RU" sz="4400" dirty="0">
                <a:solidFill>
                  <a:schemeClr val="tx1"/>
                </a:solidFill>
                <a:latin typeface="Arial" panose="020B0604020202020204" pitchFamily="34" charset="0"/>
                <a:cs typeface="Arial" panose="020B0604020202020204" pitchFamily="34" charset="0"/>
              </a:rPr>
              <a:t>6. Осуществление методического сопровождения реализации федеральных государственных образовательных стандартов высшего образования.</a:t>
            </a:r>
          </a:p>
          <a:p>
            <a:pPr marL="0" indent="973138" algn="just">
              <a:spcBef>
                <a:spcPts val="0"/>
              </a:spcBef>
              <a:buSzPct val="100000"/>
              <a:buNone/>
            </a:pPr>
            <a:r>
              <a:rPr lang="ru-RU" sz="4400" dirty="0">
                <a:solidFill>
                  <a:schemeClr val="tx1"/>
                </a:solidFill>
                <a:latin typeface="Arial" panose="020B0604020202020204" pitchFamily="34" charset="0"/>
                <a:cs typeface="Arial" panose="020B0604020202020204" pitchFamily="34" charset="0"/>
              </a:rPr>
              <a:t>7. Подготовка предложений по оптимизации перечня специальностей и направлений подготовки высшего образования</a:t>
            </a:r>
            <a:r>
              <a:rPr lang="ru-RU" sz="4400" i="1" dirty="0">
                <a:solidFill>
                  <a:schemeClr val="tx1"/>
                </a:solidFill>
                <a:latin typeface="Arial" panose="020B0604020202020204" pitchFamily="34" charset="0"/>
                <a:cs typeface="Arial" panose="020B0604020202020204" pitchFamily="34" charset="0"/>
              </a:rPr>
              <a:t>.</a:t>
            </a:r>
          </a:p>
        </p:txBody>
      </p:sp>
      <p:sp>
        <p:nvSpPr>
          <p:cNvPr id="4" name="Номер слайда 3">
            <a:extLst>
              <a:ext uri="{FF2B5EF4-FFF2-40B4-BE49-F238E27FC236}">
                <a16:creationId xmlns:a16="http://schemas.microsoft.com/office/drawing/2014/main" id="{FE1EC2E4-3909-4CFC-9A27-92D593CF9170}"/>
              </a:ext>
            </a:extLst>
          </p:cNvPr>
          <p:cNvSpPr>
            <a:spLocks noGrp="1"/>
          </p:cNvSpPr>
          <p:nvPr>
            <p:ph type="sldNum" sz="quarter" idx="2"/>
          </p:nvPr>
        </p:nvSpPr>
        <p:spPr>
          <a:xfrm>
            <a:off x="10987907" y="15471359"/>
            <a:ext cx="358672" cy="681836"/>
          </a:xfrm>
        </p:spPr>
        <p:txBody>
          <a:bodyPr/>
          <a:lstStyle/>
          <a:p>
            <a:fld id="{86CB4B4D-7CA3-9044-876B-883B54F8677D}" type="slidenum">
              <a:rPr lang="ru-RU" sz="3600" b="1" smtClean="0">
                <a:solidFill>
                  <a:schemeClr val="bg1"/>
                </a:solidFill>
                <a:latin typeface="Times New Roman" panose="02020603050405020304" pitchFamily="18" charset="0"/>
                <a:cs typeface="Times New Roman" panose="02020603050405020304" pitchFamily="18" charset="0"/>
              </a:rPr>
              <a:pPr/>
              <a:t>9</a:t>
            </a:fld>
            <a:endParaRPr lang="ru-RU" sz="36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71843753"/>
      </p:ext>
    </p:extLst>
  </p:cSld>
  <p:clrMapOvr>
    <a:masterClrMapping/>
  </p:clrMapOvr>
  <p:transition spd="med"/>
</p:sld>
</file>

<file path=ppt/theme/theme1.xml><?xml version="1.0" encoding="utf-8"?>
<a:theme xmlns:a="http://schemas.openxmlformats.org/drawingml/2006/main"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3175" cap="flat">
          <a:noFill/>
          <a:miter lim="400000"/>
        </a:ln>
        <a:effectLst/>
        <a:sp3d/>
      </a:spPr>
      <a:bodyPr rot="0" spcFirstLastPara="1" vertOverflow="overflow" horzOverflow="overflow" vert="horz" wrap="square" lIns="63301" tIns="63301" rIns="63301" bIns="63301" numCol="1" spcCol="38100" rtlCol="0" anchor="ctr">
        <a:spAutoFit/>
      </a:bodyPr>
      <a:lstStyle>
        <a:defPPr marL="0" marR="0" indent="0" algn="ctr" defTabSz="970623"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3175" cap="flat">
          <a:noFill/>
          <a:miter lim="400000"/>
        </a:ln>
        <a:effectLst/>
        <a:sp3d/>
      </a:spPr>
      <a:bodyPr rot="0" spcFirstLastPara="1" vertOverflow="overflow" horzOverflow="overflow" vert="horz" wrap="square" lIns="63301" tIns="63301" rIns="63301" bIns="63301" numCol="1" spcCol="38100" rtlCol="0" anchor="ctr">
        <a:spAutoFit/>
      </a:bodyPr>
      <a:lstStyle>
        <a:defPPr marL="0" marR="0" indent="0" algn="ctr" defTabSz="970623" rtl="0" fontAlgn="auto" latinLnBrk="0" hangingPunct="0">
          <a:lnSpc>
            <a:spcPct val="100000"/>
          </a:lnSpc>
          <a:spcBef>
            <a:spcPts val="0"/>
          </a:spcBef>
          <a:spcAft>
            <a:spcPts val="0"/>
          </a:spcAft>
          <a:buClrTx/>
          <a:buSzTx/>
          <a:buFontTx/>
          <a:buNone/>
          <a:tabLst/>
          <a:defRPr kumimoji="0" sz="36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3175" cap="flat">
          <a:noFill/>
          <a:miter lim="400000"/>
        </a:ln>
        <a:effectLst/>
        <a:sp3d/>
      </a:spPr>
      <a:bodyPr rot="0" spcFirstLastPara="1" vertOverflow="overflow" horzOverflow="overflow" vert="horz" wrap="square" lIns="63301" tIns="63301" rIns="63301" bIns="63301" numCol="1" spcCol="38100" rtlCol="0" anchor="ctr">
        <a:spAutoFit/>
      </a:bodyPr>
      <a:lstStyle>
        <a:defPPr marL="0" marR="0" indent="0" algn="ctr" defTabSz="970623"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3175" cap="flat">
          <a:noFill/>
          <a:miter lim="400000"/>
        </a:ln>
        <a:effectLst/>
        <a:sp3d/>
      </a:spPr>
      <a:bodyPr rot="0" spcFirstLastPara="1" vertOverflow="overflow" horzOverflow="overflow" vert="horz" wrap="square" lIns="63301" tIns="63301" rIns="63301" bIns="63301" numCol="1" spcCol="38100" rtlCol="0" anchor="ctr">
        <a:spAutoFit/>
      </a:bodyPr>
      <a:lstStyle>
        <a:defPPr marL="0" marR="0" indent="0" algn="ctr" defTabSz="970623" rtl="0" fontAlgn="auto" latinLnBrk="0" hangingPunct="0">
          <a:lnSpc>
            <a:spcPct val="100000"/>
          </a:lnSpc>
          <a:spcBef>
            <a:spcPts val="0"/>
          </a:spcBef>
          <a:spcAft>
            <a:spcPts val="0"/>
          </a:spcAft>
          <a:buClrTx/>
          <a:buSzTx/>
          <a:buFontTx/>
          <a:buNone/>
          <a:tabLst/>
          <a:defRPr kumimoji="0" sz="36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
  <TotalTime>2233</TotalTime>
  <Words>2594</Words>
  <Application>Microsoft Office PowerPoint</Application>
  <PresentationFormat>Произвольный</PresentationFormat>
  <Paragraphs>184</Paragraphs>
  <Slides>21</Slides>
  <Notes>21</Notes>
  <HiddenSlides>0</HiddenSlides>
  <MMClips>0</MMClips>
  <ScaleCrop>false</ScaleCrop>
  <HeadingPairs>
    <vt:vector size="6" baseType="variant">
      <vt:variant>
        <vt:lpstr>Использованные шрифты</vt:lpstr>
      </vt:variant>
      <vt:variant>
        <vt:i4>8</vt:i4>
      </vt:variant>
      <vt:variant>
        <vt:lpstr>Тема</vt:lpstr>
      </vt:variant>
      <vt:variant>
        <vt:i4>1</vt:i4>
      </vt:variant>
      <vt:variant>
        <vt:lpstr>Заголовки слайдов</vt:lpstr>
      </vt:variant>
      <vt:variant>
        <vt:i4>21</vt:i4>
      </vt:variant>
    </vt:vector>
  </HeadingPairs>
  <TitlesOfParts>
    <vt:vector size="30" baseType="lpstr">
      <vt:lpstr>Arial</vt:lpstr>
      <vt:lpstr>Helvetica Light</vt:lpstr>
      <vt:lpstr>Helvetica Neue</vt:lpstr>
      <vt:lpstr>Helvetica Neue Light</vt:lpstr>
      <vt:lpstr>Helvetica Neue Medium</vt:lpstr>
      <vt:lpstr>Helvetica Neue Thin</vt:lpstr>
      <vt:lpstr>Times New Roman</vt:lpstr>
      <vt:lpstr>Wingdings</vt:lpstr>
      <vt:lpstr>White</vt:lpstr>
      <vt:lpstr>Презентация PowerPoint</vt:lpstr>
      <vt:lpstr>Предмет и критерии мониторинга документационного обеспечения </vt:lpstr>
      <vt:lpstr>Предмет и критерии мониторинга документационного обеспечения </vt:lpstr>
      <vt:lpstr>Наличие утвержденного Положения</vt:lpstr>
      <vt:lpstr>Из 56 ФУМО в системе ВО:</vt:lpstr>
      <vt:lpstr>56 ФУМО ВО (100 %) ИМЕЮТ официальные страницы в сети интернет Портала Федеральных государственных образовательных стандартов высшего образования (http://fgosvo.ru/)</vt:lpstr>
      <vt:lpstr>Презентация PowerPoint</vt:lpstr>
      <vt:lpstr>Презентация PowerPoint</vt:lpstr>
      <vt:lpstr>Предмет и критерии мониторинга планов и отчетов о деятельности ФУМО ВО</vt:lpstr>
      <vt:lpstr>Предмет и критерии мониторинга планов и отчетов о деятельности ФУМО ВО</vt:lpstr>
      <vt:lpstr>Анализ отчетов о деятельности ФУМО ВО (в разрезе основных направлений деятельности)</vt:lpstr>
      <vt:lpstr>Презентация PowerPoint</vt:lpstr>
      <vt:lpstr>Анализ отчетов о деятельности ФУМО ВО (в разрезе основных направлений деятельности)</vt:lpstr>
      <vt:lpstr>Анализ отчетов о деятельности ФУМО ВО (в разрезе кол-ва основных направлений деятельности)</vt:lpstr>
      <vt:lpstr>Анализ отчетов ФУМО по итогам деятельности в 2020 году</vt:lpstr>
      <vt:lpstr>ИТОГИ</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Еретин Александр</dc:creator>
  <cp:lastModifiedBy>Кущёв Николай Петрович</cp:lastModifiedBy>
  <cp:revision>281</cp:revision>
  <cp:lastPrinted>2021-10-19T14:57:30Z</cp:lastPrinted>
  <dcterms:modified xsi:type="dcterms:W3CDTF">2021-10-21T07:59:48Z</dcterms:modified>
</cp:coreProperties>
</file>