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8" r:id="rId4"/>
    <p:sldId id="275" r:id="rId5"/>
    <p:sldId id="276" r:id="rId6"/>
    <p:sldId id="27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82" r:id="rId18"/>
    <p:sldId id="283" r:id="rId19"/>
    <p:sldId id="277" r:id="rId20"/>
    <p:sldId id="270" r:id="rId21"/>
    <p:sldId id="271" r:id="rId22"/>
    <p:sldId id="272" r:id="rId23"/>
    <p:sldId id="273" r:id="rId24"/>
  </p:sldIdLst>
  <p:sldSz cx="9144000" cy="5715000" type="screen16x10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0" d="100"/>
          <a:sy n="130" d="100"/>
        </p:scale>
        <p:origin x="1074" y="126"/>
      </p:cViewPr>
      <p:guideLst>
        <p:guide orient="horz" pos="1845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6BC40-4C35-4201-B8C1-64267481F68D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B25F59-79E1-4D80-A60F-9D87D52AC0A7}">
      <dgm:prSet phldrT="[Текст]"/>
      <dgm:spPr/>
      <dgm:t>
        <a:bodyPr/>
        <a:lstStyle/>
        <a:p>
          <a:r>
            <a:rPr lang="ru-RU" dirty="0" smtClean="0"/>
            <a:t>Количественные показатели</a:t>
          </a:r>
          <a:endParaRPr lang="ru-RU" dirty="0"/>
        </a:p>
      </dgm:t>
    </dgm:pt>
    <dgm:pt modelId="{83862704-5C17-44D4-8931-6082E311D4D2}" type="parTrans" cxnId="{6379DBF3-F39E-4277-8965-AC6E6589161F}">
      <dgm:prSet/>
      <dgm:spPr/>
      <dgm:t>
        <a:bodyPr/>
        <a:lstStyle/>
        <a:p>
          <a:endParaRPr lang="ru-RU"/>
        </a:p>
      </dgm:t>
    </dgm:pt>
    <dgm:pt modelId="{25578746-F487-45DA-BAFF-117F1A092918}" type="sibTrans" cxnId="{6379DBF3-F39E-4277-8965-AC6E6589161F}">
      <dgm:prSet/>
      <dgm:spPr/>
      <dgm:t>
        <a:bodyPr/>
        <a:lstStyle/>
        <a:p>
          <a:endParaRPr lang="ru-RU"/>
        </a:p>
      </dgm:t>
    </dgm:pt>
    <dgm:pt modelId="{13979B69-AFCB-403A-8A93-CB152C9BA739}">
      <dgm:prSet phldrT="[Текст]"/>
      <dgm:spPr/>
      <dgm:t>
        <a:bodyPr/>
        <a:lstStyle/>
        <a:p>
          <a:r>
            <a:rPr lang="ru-RU" dirty="0" smtClean="0"/>
            <a:t>Качественные показатели</a:t>
          </a:r>
          <a:endParaRPr lang="ru-RU" dirty="0"/>
        </a:p>
      </dgm:t>
    </dgm:pt>
    <dgm:pt modelId="{53FBB000-2B6D-45B7-A0A6-3E88A8D1E952}" type="parTrans" cxnId="{E957F4EE-6169-481C-BE41-EA378DFA8D1C}">
      <dgm:prSet/>
      <dgm:spPr/>
      <dgm:t>
        <a:bodyPr/>
        <a:lstStyle/>
        <a:p>
          <a:endParaRPr lang="ru-RU"/>
        </a:p>
      </dgm:t>
    </dgm:pt>
    <dgm:pt modelId="{8FC7334F-D767-4F81-B625-309CA56EB994}" type="sibTrans" cxnId="{E957F4EE-6169-481C-BE41-EA378DFA8D1C}">
      <dgm:prSet/>
      <dgm:spPr/>
      <dgm:t>
        <a:bodyPr/>
        <a:lstStyle/>
        <a:p>
          <a:endParaRPr lang="ru-RU"/>
        </a:p>
      </dgm:t>
    </dgm:pt>
    <dgm:pt modelId="{F126F9C9-6B7E-40F8-B1DB-2703776E2208}" type="pres">
      <dgm:prSet presAssocID="{7E96BC40-4C35-4201-B8C1-64267481F68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EF196-F97D-4381-91B2-CF573B843B36}" type="pres">
      <dgm:prSet presAssocID="{7E96BC40-4C35-4201-B8C1-64267481F68D}" presName="divider" presStyleLbl="fgShp" presStyleIdx="0" presStyleCnt="1"/>
      <dgm:spPr/>
    </dgm:pt>
    <dgm:pt modelId="{F96364A6-72DE-47DA-BF71-93E2C64869E7}" type="pres">
      <dgm:prSet presAssocID="{BFB25F59-79E1-4D80-A60F-9D87D52AC0A7}" presName="downArrow" presStyleLbl="node1" presStyleIdx="0" presStyleCnt="2"/>
      <dgm:spPr/>
    </dgm:pt>
    <dgm:pt modelId="{9CDDA9A7-11D4-428F-A76C-1BEF45BD74CB}" type="pres">
      <dgm:prSet presAssocID="{BFB25F59-79E1-4D80-A60F-9D87D52AC0A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47AA-4420-44E7-BA6D-E665D5EFF5DA}" type="pres">
      <dgm:prSet presAssocID="{13979B69-AFCB-403A-8A93-CB152C9BA739}" presName="upArrow" presStyleLbl="node1" presStyleIdx="1" presStyleCnt="2"/>
      <dgm:spPr>
        <a:solidFill>
          <a:schemeClr val="accent1">
            <a:lumMod val="40000"/>
            <a:lumOff val="60000"/>
          </a:schemeClr>
        </a:solidFill>
      </dgm:spPr>
    </dgm:pt>
    <dgm:pt modelId="{265B450E-2A16-466E-88BB-5F8EA8135C03}" type="pres">
      <dgm:prSet presAssocID="{13979B69-AFCB-403A-8A93-CB152C9BA73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239BF-0A62-43E6-B0A5-134757036DDD}" type="presOf" srcId="{BFB25F59-79E1-4D80-A60F-9D87D52AC0A7}" destId="{9CDDA9A7-11D4-428F-A76C-1BEF45BD74CB}" srcOrd="0" destOrd="0" presId="urn:microsoft.com/office/officeart/2005/8/layout/arrow3"/>
    <dgm:cxn modelId="{6379DBF3-F39E-4277-8965-AC6E6589161F}" srcId="{7E96BC40-4C35-4201-B8C1-64267481F68D}" destId="{BFB25F59-79E1-4D80-A60F-9D87D52AC0A7}" srcOrd="0" destOrd="0" parTransId="{83862704-5C17-44D4-8931-6082E311D4D2}" sibTransId="{25578746-F487-45DA-BAFF-117F1A092918}"/>
    <dgm:cxn modelId="{B0B8170E-CA36-4BD9-AD41-97CAE9FEDBB4}" type="presOf" srcId="{7E96BC40-4C35-4201-B8C1-64267481F68D}" destId="{F126F9C9-6B7E-40F8-B1DB-2703776E2208}" srcOrd="0" destOrd="0" presId="urn:microsoft.com/office/officeart/2005/8/layout/arrow3"/>
    <dgm:cxn modelId="{DE31B547-7E6E-414E-85C9-54C9584DAE47}" type="presOf" srcId="{13979B69-AFCB-403A-8A93-CB152C9BA739}" destId="{265B450E-2A16-466E-88BB-5F8EA8135C03}" srcOrd="0" destOrd="0" presId="urn:microsoft.com/office/officeart/2005/8/layout/arrow3"/>
    <dgm:cxn modelId="{E957F4EE-6169-481C-BE41-EA378DFA8D1C}" srcId="{7E96BC40-4C35-4201-B8C1-64267481F68D}" destId="{13979B69-AFCB-403A-8A93-CB152C9BA739}" srcOrd="1" destOrd="0" parTransId="{53FBB000-2B6D-45B7-A0A6-3E88A8D1E952}" sibTransId="{8FC7334F-D767-4F81-B625-309CA56EB994}"/>
    <dgm:cxn modelId="{9937D7E6-6E6E-482C-AC7E-323A388BE08B}" type="presParOf" srcId="{F126F9C9-6B7E-40F8-B1DB-2703776E2208}" destId="{C1DEF196-F97D-4381-91B2-CF573B843B36}" srcOrd="0" destOrd="0" presId="urn:microsoft.com/office/officeart/2005/8/layout/arrow3"/>
    <dgm:cxn modelId="{038998BD-DC75-420E-87C7-D8F6BB1477D8}" type="presParOf" srcId="{F126F9C9-6B7E-40F8-B1DB-2703776E2208}" destId="{F96364A6-72DE-47DA-BF71-93E2C64869E7}" srcOrd="1" destOrd="0" presId="urn:microsoft.com/office/officeart/2005/8/layout/arrow3"/>
    <dgm:cxn modelId="{D07BB703-EA1F-4F56-9061-D0995F0E1E2C}" type="presParOf" srcId="{F126F9C9-6B7E-40F8-B1DB-2703776E2208}" destId="{9CDDA9A7-11D4-428F-A76C-1BEF45BD74CB}" srcOrd="2" destOrd="0" presId="urn:microsoft.com/office/officeart/2005/8/layout/arrow3"/>
    <dgm:cxn modelId="{1CEADB0B-BD6F-4A6F-8E7F-D9401AC0DDD5}" type="presParOf" srcId="{F126F9C9-6B7E-40F8-B1DB-2703776E2208}" destId="{8A9B47AA-4420-44E7-BA6D-E665D5EFF5DA}" srcOrd="3" destOrd="0" presId="urn:microsoft.com/office/officeart/2005/8/layout/arrow3"/>
    <dgm:cxn modelId="{33C33EB6-63EC-4DA8-9E0F-6A192A0C3D15}" type="presParOf" srcId="{F126F9C9-6B7E-40F8-B1DB-2703776E2208}" destId="{265B450E-2A16-466E-88BB-5F8EA8135C0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196DD4-B3E4-4172-9C1B-E7DB34574B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AE34-1E52-49B2-B95E-E8448C2DE453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2281C2C4-5B54-4CBD-AB54-D375EF3D340E}" type="parTrans" cxnId="{CEDFCE9C-F5D3-4C3F-86A8-9F11A4CA1293}">
      <dgm:prSet/>
      <dgm:spPr/>
      <dgm:t>
        <a:bodyPr/>
        <a:lstStyle/>
        <a:p>
          <a:endParaRPr lang="ru-RU"/>
        </a:p>
      </dgm:t>
    </dgm:pt>
    <dgm:pt modelId="{2B732D28-6AB8-4B3F-A508-A1999DBD28D2}" type="sibTrans" cxnId="{CEDFCE9C-F5D3-4C3F-86A8-9F11A4CA1293}">
      <dgm:prSet/>
      <dgm:spPr/>
      <dgm:t>
        <a:bodyPr/>
        <a:lstStyle/>
        <a:p>
          <a:endParaRPr lang="ru-RU"/>
        </a:p>
      </dgm:t>
    </dgm:pt>
    <dgm:pt modelId="{9D811A49-41DE-419D-BBED-AE0CD0FFD378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54C0159A-65BF-4D34-97B5-601AE82DE40F}" type="parTrans" cxnId="{E8D33CBB-7B34-469F-9C2D-2AF3713719DE}">
      <dgm:prSet/>
      <dgm:spPr/>
      <dgm:t>
        <a:bodyPr/>
        <a:lstStyle/>
        <a:p>
          <a:endParaRPr lang="ru-RU"/>
        </a:p>
      </dgm:t>
    </dgm:pt>
    <dgm:pt modelId="{5AFCE3B6-88BD-48CE-8A8F-50A5D13055F6}" type="sibTrans" cxnId="{E8D33CBB-7B34-469F-9C2D-2AF3713719DE}">
      <dgm:prSet/>
      <dgm:spPr/>
      <dgm:t>
        <a:bodyPr/>
        <a:lstStyle/>
        <a:p>
          <a:endParaRPr lang="ru-RU"/>
        </a:p>
      </dgm:t>
    </dgm:pt>
    <dgm:pt modelId="{6A1017CE-E0FE-470F-A155-1F88D97FB2D9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7A68D1F1-4629-45AF-B738-6C2E1C4C01CC}" type="parTrans" cxnId="{F35563A9-D6A7-40F6-9AAE-D22C888A92CA}">
      <dgm:prSet/>
      <dgm:spPr/>
      <dgm:t>
        <a:bodyPr/>
        <a:lstStyle/>
        <a:p>
          <a:endParaRPr lang="ru-RU"/>
        </a:p>
      </dgm:t>
    </dgm:pt>
    <dgm:pt modelId="{CDFA9ADC-F5BA-4153-9E49-C44672D716C7}" type="sibTrans" cxnId="{F35563A9-D6A7-40F6-9AAE-D22C888A92CA}">
      <dgm:prSet/>
      <dgm:spPr/>
      <dgm:t>
        <a:bodyPr/>
        <a:lstStyle/>
        <a:p>
          <a:endParaRPr lang="ru-RU"/>
        </a:p>
      </dgm:t>
    </dgm:pt>
    <dgm:pt modelId="{9D6FAC7A-0250-4C06-B3AF-25FD945F6A94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D96FD1C6-39C0-42D0-97EF-7B400FE1C34D}" type="parTrans" cxnId="{454A4113-0DAB-43C2-9DB4-8A38F8238BBD}">
      <dgm:prSet/>
      <dgm:spPr/>
      <dgm:t>
        <a:bodyPr/>
        <a:lstStyle/>
        <a:p>
          <a:endParaRPr lang="ru-RU"/>
        </a:p>
      </dgm:t>
    </dgm:pt>
    <dgm:pt modelId="{B1B9D6ED-7746-455A-A23F-16E379C8B455}" type="sibTrans" cxnId="{454A4113-0DAB-43C2-9DB4-8A38F8238BBD}">
      <dgm:prSet/>
      <dgm:spPr/>
      <dgm:t>
        <a:bodyPr/>
        <a:lstStyle/>
        <a:p>
          <a:endParaRPr lang="ru-RU"/>
        </a:p>
      </dgm:t>
    </dgm:pt>
    <dgm:pt modelId="{390BA6D9-BF8A-4784-A5B4-6CA978B89209}" type="pres">
      <dgm:prSet presAssocID="{9F196DD4-B3E4-4172-9C1B-E7DB34574BD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2AA479-F768-4636-86E5-A94D60FB0603}" type="pres">
      <dgm:prSet presAssocID="{5E7AAE34-1E52-49B2-B95E-E8448C2DE453}" presName="thickLine" presStyleLbl="alignNode1" presStyleIdx="0" presStyleCnt="1"/>
      <dgm:spPr/>
    </dgm:pt>
    <dgm:pt modelId="{A4DB2F3C-03AB-4D5D-BD68-4EF22FDA0481}" type="pres">
      <dgm:prSet presAssocID="{5E7AAE34-1E52-49B2-B95E-E8448C2DE453}" presName="horz1" presStyleCnt="0"/>
      <dgm:spPr/>
    </dgm:pt>
    <dgm:pt modelId="{79D0DFE9-1D91-483A-ACB1-E90B2B6A0824}" type="pres">
      <dgm:prSet presAssocID="{5E7AAE34-1E52-49B2-B95E-E8448C2DE453}" presName="tx1" presStyleLbl="revTx" presStyleIdx="0" presStyleCnt="4"/>
      <dgm:spPr/>
      <dgm:t>
        <a:bodyPr/>
        <a:lstStyle/>
        <a:p>
          <a:endParaRPr lang="ru-RU"/>
        </a:p>
      </dgm:t>
    </dgm:pt>
    <dgm:pt modelId="{5D1613E7-ECAC-4377-9DF4-63583B2C8223}" type="pres">
      <dgm:prSet presAssocID="{5E7AAE34-1E52-49B2-B95E-E8448C2DE453}" presName="vert1" presStyleCnt="0"/>
      <dgm:spPr/>
    </dgm:pt>
    <dgm:pt modelId="{5F4DEFF2-A869-418A-B0E1-FAE641C7AB74}" type="pres">
      <dgm:prSet presAssocID="{9D811A49-41DE-419D-BBED-AE0CD0FFD378}" presName="vertSpace2a" presStyleCnt="0"/>
      <dgm:spPr/>
    </dgm:pt>
    <dgm:pt modelId="{878290C3-4109-4DE6-B11D-B097F7CE7F38}" type="pres">
      <dgm:prSet presAssocID="{9D811A49-41DE-419D-BBED-AE0CD0FFD378}" presName="horz2" presStyleCnt="0"/>
      <dgm:spPr/>
    </dgm:pt>
    <dgm:pt modelId="{3E6907F6-DAFD-41FD-8684-F5048F561C8A}" type="pres">
      <dgm:prSet presAssocID="{9D811A49-41DE-419D-BBED-AE0CD0FFD378}" presName="horzSpace2" presStyleCnt="0"/>
      <dgm:spPr/>
    </dgm:pt>
    <dgm:pt modelId="{902CF4BB-16B4-44A7-9216-7B066CD5226D}" type="pres">
      <dgm:prSet presAssocID="{9D811A49-41DE-419D-BBED-AE0CD0FFD378}" presName="tx2" presStyleLbl="revTx" presStyleIdx="1" presStyleCnt="4"/>
      <dgm:spPr/>
      <dgm:t>
        <a:bodyPr/>
        <a:lstStyle/>
        <a:p>
          <a:endParaRPr lang="ru-RU"/>
        </a:p>
      </dgm:t>
    </dgm:pt>
    <dgm:pt modelId="{F1240C60-4929-4346-A474-A7E2E6FFB7F1}" type="pres">
      <dgm:prSet presAssocID="{9D811A49-41DE-419D-BBED-AE0CD0FFD378}" presName="vert2" presStyleCnt="0"/>
      <dgm:spPr/>
    </dgm:pt>
    <dgm:pt modelId="{35B3F2BB-6BF8-4B10-93C0-6768854FBE1D}" type="pres">
      <dgm:prSet presAssocID="{9D811A49-41DE-419D-BBED-AE0CD0FFD378}" presName="thinLine2b" presStyleLbl="callout" presStyleIdx="0" presStyleCnt="3"/>
      <dgm:spPr/>
    </dgm:pt>
    <dgm:pt modelId="{50CDA884-C828-47BB-8447-39AE6AFBDF21}" type="pres">
      <dgm:prSet presAssocID="{9D811A49-41DE-419D-BBED-AE0CD0FFD378}" presName="vertSpace2b" presStyleCnt="0"/>
      <dgm:spPr/>
    </dgm:pt>
    <dgm:pt modelId="{930FC43F-5B50-4ED4-AEF0-2BCD6D5B42A9}" type="pres">
      <dgm:prSet presAssocID="{6A1017CE-E0FE-470F-A155-1F88D97FB2D9}" presName="horz2" presStyleCnt="0"/>
      <dgm:spPr/>
    </dgm:pt>
    <dgm:pt modelId="{7C560021-3C02-44C2-97F2-EE1873B2812D}" type="pres">
      <dgm:prSet presAssocID="{6A1017CE-E0FE-470F-A155-1F88D97FB2D9}" presName="horzSpace2" presStyleCnt="0"/>
      <dgm:spPr/>
    </dgm:pt>
    <dgm:pt modelId="{872503C3-DAC8-48D5-B897-7A590FA666AF}" type="pres">
      <dgm:prSet presAssocID="{6A1017CE-E0FE-470F-A155-1F88D97FB2D9}" presName="tx2" presStyleLbl="revTx" presStyleIdx="2" presStyleCnt="4"/>
      <dgm:spPr/>
      <dgm:t>
        <a:bodyPr/>
        <a:lstStyle/>
        <a:p>
          <a:endParaRPr lang="ru-RU"/>
        </a:p>
      </dgm:t>
    </dgm:pt>
    <dgm:pt modelId="{839B205E-963E-4877-A03E-38DE5FB67C9C}" type="pres">
      <dgm:prSet presAssocID="{6A1017CE-E0FE-470F-A155-1F88D97FB2D9}" presName="vert2" presStyleCnt="0"/>
      <dgm:spPr/>
    </dgm:pt>
    <dgm:pt modelId="{C80AE25A-A487-407A-B810-DF0F2C847418}" type="pres">
      <dgm:prSet presAssocID="{6A1017CE-E0FE-470F-A155-1F88D97FB2D9}" presName="thinLine2b" presStyleLbl="callout" presStyleIdx="1" presStyleCnt="3"/>
      <dgm:spPr/>
    </dgm:pt>
    <dgm:pt modelId="{2EF3B6C4-2D7D-42B6-8F27-3655B067FEC4}" type="pres">
      <dgm:prSet presAssocID="{6A1017CE-E0FE-470F-A155-1F88D97FB2D9}" presName="vertSpace2b" presStyleCnt="0"/>
      <dgm:spPr/>
    </dgm:pt>
    <dgm:pt modelId="{E72280A1-4BA7-4412-8DD3-8B2F15766293}" type="pres">
      <dgm:prSet presAssocID="{9D6FAC7A-0250-4C06-B3AF-25FD945F6A94}" presName="horz2" presStyleCnt="0"/>
      <dgm:spPr/>
    </dgm:pt>
    <dgm:pt modelId="{D9E666F3-7F1A-4E75-BEE2-5BFC17EA9F57}" type="pres">
      <dgm:prSet presAssocID="{9D6FAC7A-0250-4C06-B3AF-25FD945F6A94}" presName="horzSpace2" presStyleCnt="0"/>
      <dgm:spPr/>
    </dgm:pt>
    <dgm:pt modelId="{C9792080-F092-408D-A680-3C0A9F931002}" type="pres">
      <dgm:prSet presAssocID="{9D6FAC7A-0250-4C06-B3AF-25FD945F6A94}" presName="tx2" presStyleLbl="revTx" presStyleIdx="3" presStyleCnt="4"/>
      <dgm:spPr/>
      <dgm:t>
        <a:bodyPr/>
        <a:lstStyle/>
        <a:p>
          <a:endParaRPr lang="ru-RU"/>
        </a:p>
      </dgm:t>
    </dgm:pt>
    <dgm:pt modelId="{25A41403-95B0-4793-B86C-6C887326DB32}" type="pres">
      <dgm:prSet presAssocID="{9D6FAC7A-0250-4C06-B3AF-25FD945F6A94}" presName="vert2" presStyleCnt="0"/>
      <dgm:spPr/>
    </dgm:pt>
    <dgm:pt modelId="{BD01355C-2ECA-450E-BD67-155DF34BB491}" type="pres">
      <dgm:prSet presAssocID="{9D6FAC7A-0250-4C06-B3AF-25FD945F6A94}" presName="thinLine2b" presStyleLbl="callout" presStyleIdx="2" presStyleCnt="3"/>
      <dgm:spPr/>
    </dgm:pt>
    <dgm:pt modelId="{ED7C18B6-964F-447B-B9F1-B8727502B258}" type="pres">
      <dgm:prSet presAssocID="{9D6FAC7A-0250-4C06-B3AF-25FD945F6A94}" presName="vertSpace2b" presStyleCnt="0"/>
      <dgm:spPr/>
    </dgm:pt>
  </dgm:ptLst>
  <dgm:cxnLst>
    <dgm:cxn modelId="{E2E46542-E271-420E-A355-DA8DD7ADC305}" type="presOf" srcId="{9F196DD4-B3E4-4172-9C1B-E7DB34574BD2}" destId="{390BA6D9-BF8A-4784-A5B4-6CA978B89209}" srcOrd="0" destOrd="0" presId="urn:microsoft.com/office/officeart/2008/layout/LinedList"/>
    <dgm:cxn modelId="{E8D33CBB-7B34-469F-9C2D-2AF3713719DE}" srcId="{5E7AAE34-1E52-49B2-B95E-E8448C2DE453}" destId="{9D811A49-41DE-419D-BBED-AE0CD0FFD378}" srcOrd="0" destOrd="0" parTransId="{54C0159A-65BF-4D34-97B5-601AE82DE40F}" sibTransId="{5AFCE3B6-88BD-48CE-8A8F-50A5D13055F6}"/>
    <dgm:cxn modelId="{F35563A9-D6A7-40F6-9AAE-D22C888A92CA}" srcId="{5E7AAE34-1E52-49B2-B95E-E8448C2DE453}" destId="{6A1017CE-E0FE-470F-A155-1F88D97FB2D9}" srcOrd="1" destOrd="0" parTransId="{7A68D1F1-4629-45AF-B738-6C2E1C4C01CC}" sibTransId="{CDFA9ADC-F5BA-4153-9E49-C44672D716C7}"/>
    <dgm:cxn modelId="{4D8DE2CE-E91A-492B-B07A-E4B4BA7F8BEE}" type="presOf" srcId="{9D811A49-41DE-419D-BBED-AE0CD0FFD378}" destId="{902CF4BB-16B4-44A7-9216-7B066CD5226D}" srcOrd="0" destOrd="0" presId="urn:microsoft.com/office/officeart/2008/layout/LinedList"/>
    <dgm:cxn modelId="{83915A39-E471-4446-AC7D-9492C82096B9}" type="presOf" srcId="{9D6FAC7A-0250-4C06-B3AF-25FD945F6A94}" destId="{C9792080-F092-408D-A680-3C0A9F931002}" srcOrd="0" destOrd="0" presId="urn:microsoft.com/office/officeart/2008/layout/LinedList"/>
    <dgm:cxn modelId="{8CBB2927-4C6C-4F57-B529-21E89D604B64}" type="presOf" srcId="{6A1017CE-E0FE-470F-A155-1F88D97FB2D9}" destId="{872503C3-DAC8-48D5-B897-7A590FA666AF}" srcOrd="0" destOrd="0" presId="urn:microsoft.com/office/officeart/2008/layout/LinedList"/>
    <dgm:cxn modelId="{CEDFCE9C-F5D3-4C3F-86A8-9F11A4CA1293}" srcId="{9F196DD4-B3E4-4172-9C1B-E7DB34574BD2}" destId="{5E7AAE34-1E52-49B2-B95E-E8448C2DE453}" srcOrd="0" destOrd="0" parTransId="{2281C2C4-5B54-4CBD-AB54-D375EF3D340E}" sibTransId="{2B732D28-6AB8-4B3F-A508-A1999DBD28D2}"/>
    <dgm:cxn modelId="{454A4113-0DAB-43C2-9DB4-8A38F8238BBD}" srcId="{5E7AAE34-1E52-49B2-B95E-E8448C2DE453}" destId="{9D6FAC7A-0250-4C06-B3AF-25FD945F6A94}" srcOrd="2" destOrd="0" parTransId="{D96FD1C6-39C0-42D0-97EF-7B400FE1C34D}" sibTransId="{B1B9D6ED-7746-455A-A23F-16E379C8B455}"/>
    <dgm:cxn modelId="{E70654B1-DF79-4E55-934A-BE807ACC9B63}" type="presOf" srcId="{5E7AAE34-1E52-49B2-B95E-E8448C2DE453}" destId="{79D0DFE9-1D91-483A-ACB1-E90B2B6A0824}" srcOrd="0" destOrd="0" presId="urn:microsoft.com/office/officeart/2008/layout/LinedList"/>
    <dgm:cxn modelId="{5C9E3260-C5C4-40DC-AFFE-26B9DB79C45A}" type="presParOf" srcId="{390BA6D9-BF8A-4784-A5B4-6CA978B89209}" destId="{AE2AA479-F768-4636-86E5-A94D60FB0603}" srcOrd="0" destOrd="0" presId="urn:microsoft.com/office/officeart/2008/layout/LinedList"/>
    <dgm:cxn modelId="{32577116-1CF9-401B-A6AA-6BAFC3E9CFF5}" type="presParOf" srcId="{390BA6D9-BF8A-4784-A5B4-6CA978B89209}" destId="{A4DB2F3C-03AB-4D5D-BD68-4EF22FDA0481}" srcOrd="1" destOrd="0" presId="urn:microsoft.com/office/officeart/2008/layout/LinedList"/>
    <dgm:cxn modelId="{C9E4E910-44A5-4A62-99A7-E3D34D186BEC}" type="presParOf" srcId="{A4DB2F3C-03AB-4D5D-BD68-4EF22FDA0481}" destId="{79D0DFE9-1D91-483A-ACB1-E90B2B6A0824}" srcOrd="0" destOrd="0" presId="urn:microsoft.com/office/officeart/2008/layout/LinedList"/>
    <dgm:cxn modelId="{25B347D2-50D1-4AD4-8546-13CA20D6D34B}" type="presParOf" srcId="{A4DB2F3C-03AB-4D5D-BD68-4EF22FDA0481}" destId="{5D1613E7-ECAC-4377-9DF4-63583B2C8223}" srcOrd="1" destOrd="0" presId="urn:microsoft.com/office/officeart/2008/layout/LinedList"/>
    <dgm:cxn modelId="{6DC0FFB5-31FC-45E4-8170-B074FD6CCE44}" type="presParOf" srcId="{5D1613E7-ECAC-4377-9DF4-63583B2C8223}" destId="{5F4DEFF2-A869-418A-B0E1-FAE641C7AB74}" srcOrd="0" destOrd="0" presId="urn:microsoft.com/office/officeart/2008/layout/LinedList"/>
    <dgm:cxn modelId="{79C9074B-9F49-4815-A778-E1039156CAC9}" type="presParOf" srcId="{5D1613E7-ECAC-4377-9DF4-63583B2C8223}" destId="{878290C3-4109-4DE6-B11D-B097F7CE7F38}" srcOrd="1" destOrd="0" presId="urn:microsoft.com/office/officeart/2008/layout/LinedList"/>
    <dgm:cxn modelId="{D303E0CE-E734-49BD-A71B-754152341AF7}" type="presParOf" srcId="{878290C3-4109-4DE6-B11D-B097F7CE7F38}" destId="{3E6907F6-DAFD-41FD-8684-F5048F561C8A}" srcOrd="0" destOrd="0" presId="urn:microsoft.com/office/officeart/2008/layout/LinedList"/>
    <dgm:cxn modelId="{B87E2C98-A36B-4B19-8DEA-735DFC1A8FE5}" type="presParOf" srcId="{878290C3-4109-4DE6-B11D-B097F7CE7F38}" destId="{902CF4BB-16B4-44A7-9216-7B066CD5226D}" srcOrd="1" destOrd="0" presId="urn:microsoft.com/office/officeart/2008/layout/LinedList"/>
    <dgm:cxn modelId="{F273B8A1-F153-454D-A564-5FCC605186E5}" type="presParOf" srcId="{878290C3-4109-4DE6-B11D-B097F7CE7F38}" destId="{F1240C60-4929-4346-A474-A7E2E6FFB7F1}" srcOrd="2" destOrd="0" presId="urn:microsoft.com/office/officeart/2008/layout/LinedList"/>
    <dgm:cxn modelId="{E9E843B6-6542-434C-BB30-9B8FB88273B5}" type="presParOf" srcId="{5D1613E7-ECAC-4377-9DF4-63583B2C8223}" destId="{35B3F2BB-6BF8-4B10-93C0-6768854FBE1D}" srcOrd="2" destOrd="0" presId="urn:microsoft.com/office/officeart/2008/layout/LinedList"/>
    <dgm:cxn modelId="{35895EBE-8681-422E-84C7-75D98A6C737A}" type="presParOf" srcId="{5D1613E7-ECAC-4377-9DF4-63583B2C8223}" destId="{50CDA884-C828-47BB-8447-39AE6AFBDF21}" srcOrd="3" destOrd="0" presId="urn:microsoft.com/office/officeart/2008/layout/LinedList"/>
    <dgm:cxn modelId="{A8E5C1C3-A4B8-472E-8998-BDE9306CB6DA}" type="presParOf" srcId="{5D1613E7-ECAC-4377-9DF4-63583B2C8223}" destId="{930FC43F-5B50-4ED4-AEF0-2BCD6D5B42A9}" srcOrd="4" destOrd="0" presId="urn:microsoft.com/office/officeart/2008/layout/LinedList"/>
    <dgm:cxn modelId="{852F5D85-CAE4-4428-A521-E2A149C30D96}" type="presParOf" srcId="{930FC43F-5B50-4ED4-AEF0-2BCD6D5B42A9}" destId="{7C560021-3C02-44C2-97F2-EE1873B2812D}" srcOrd="0" destOrd="0" presId="urn:microsoft.com/office/officeart/2008/layout/LinedList"/>
    <dgm:cxn modelId="{678AF57D-C869-40EE-BDD8-9455329D3AA4}" type="presParOf" srcId="{930FC43F-5B50-4ED4-AEF0-2BCD6D5B42A9}" destId="{872503C3-DAC8-48D5-B897-7A590FA666AF}" srcOrd="1" destOrd="0" presId="urn:microsoft.com/office/officeart/2008/layout/LinedList"/>
    <dgm:cxn modelId="{6134D067-99AF-4156-A46D-187E4EAACADE}" type="presParOf" srcId="{930FC43F-5B50-4ED4-AEF0-2BCD6D5B42A9}" destId="{839B205E-963E-4877-A03E-38DE5FB67C9C}" srcOrd="2" destOrd="0" presId="urn:microsoft.com/office/officeart/2008/layout/LinedList"/>
    <dgm:cxn modelId="{4FFA620A-BA1C-429C-BA04-79DF32C3EE23}" type="presParOf" srcId="{5D1613E7-ECAC-4377-9DF4-63583B2C8223}" destId="{C80AE25A-A487-407A-B810-DF0F2C847418}" srcOrd="5" destOrd="0" presId="urn:microsoft.com/office/officeart/2008/layout/LinedList"/>
    <dgm:cxn modelId="{CAE71713-2363-4D9F-BD9F-44E545A228A3}" type="presParOf" srcId="{5D1613E7-ECAC-4377-9DF4-63583B2C8223}" destId="{2EF3B6C4-2D7D-42B6-8F27-3655B067FEC4}" srcOrd="6" destOrd="0" presId="urn:microsoft.com/office/officeart/2008/layout/LinedList"/>
    <dgm:cxn modelId="{5007CD0A-865E-473A-ADE9-E95EAED813D2}" type="presParOf" srcId="{5D1613E7-ECAC-4377-9DF4-63583B2C8223}" destId="{E72280A1-4BA7-4412-8DD3-8B2F15766293}" srcOrd="7" destOrd="0" presId="urn:microsoft.com/office/officeart/2008/layout/LinedList"/>
    <dgm:cxn modelId="{54C4AAC4-7C30-4D55-AE63-4744F85FC2CE}" type="presParOf" srcId="{E72280A1-4BA7-4412-8DD3-8B2F15766293}" destId="{D9E666F3-7F1A-4E75-BEE2-5BFC17EA9F57}" srcOrd="0" destOrd="0" presId="urn:microsoft.com/office/officeart/2008/layout/LinedList"/>
    <dgm:cxn modelId="{279E8E9D-5A73-4EDF-8CE3-E3A80C99DCAF}" type="presParOf" srcId="{E72280A1-4BA7-4412-8DD3-8B2F15766293}" destId="{C9792080-F092-408D-A680-3C0A9F931002}" srcOrd="1" destOrd="0" presId="urn:microsoft.com/office/officeart/2008/layout/LinedList"/>
    <dgm:cxn modelId="{60DD1BC9-488B-408F-8907-90167092EC60}" type="presParOf" srcId="{E72280A1-4BA7-4412-8DD3-8B2F15766293}" destId="{25A41403-95B0-4793-B86C-6C887326DB32}" srcOrd="2" destOrd="0" presId="urn:microsoft.com/office/officeart/2008/layout/LinedList"/>
    <dgm:cxn modelId="{A94488BC-42E5-45B9-BF85-5467E6718EB2}" type="presParOf" srcId="{5D1613E7-ECAC-4377-9DF4-63583B2C8223}" destId="{BD01355C-2ECA-450E-BD67-155DF34BB491}" srcOrd="8" destOrd="0" presId="urn:microsoft.com/office/officeart/2008/layout/LinedList"/>
    <dgm:cxn modelId="{4F9A509E-DBB0-47FE-97C9-36EB9EF9F2D3}" type="presParOf" srcId="{5D1613E7-ECAC-4377-9DF4-63583B2C8223}" destId="{ED7C18B6-964F-447B-B9F1-B8727502B2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196DD4-B3E4-4172-9C1B-E7DB34574B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AE34-1E52-49B2-B95E-E8448C2DE453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2281C2C4-5B54-4CBD-AB54-D375EF3D340E}" type="parTrans" cxnId="{CEDFCE9C-F5D3-4C3F-86A8-9F11A4CA1293}">
      <dgm:prSet/>
      <dgm:spPr/>
      <dgm:t>
        <a:bodyPr/>
        <a:lstStyle/>
        <a:p>
          <a:endParaRPr lang="ru-RU"/>
        </a:p>
      </dgm:t>
    </dgm:pt>
    <dgm:pt modelId="{2B732D28-6AB8-4B3F-A508-A1999DBD28D2}" type="sibTrans" cxnId="{CEDFCE9C-F5D3-4C3F-86A8-9F11A4CA1293}">
      <dgm:prSet/>
      <dgm:spPr/>
      <dgm:t>
        <a:bodyPr/>
        <a:lstStyle/>
        <a:p>
          <a:endParaRPr lang="ru-RU"/>
        </a:p>
      </dgm:t>
    </dgm:pt>
    <dgm:pt modelId="{9D811A49-41DE-419D-BBED-AE0CD0FFD378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54C0159A-65BF-4D34-97B5-601AE82DE40F}" type="parTrans" cxnId="{E8D33CBB-7B34-469F-9C2D-2AF3713719DE}">
      <dgm:prSet/>
      <dgm:spPr/>
      <dgm:t>
        <a:bodyPr/>
        <a:lstStyle/>
        <a:p>
          <a:endParaRPr lang="ru-RU"/>
        </a:p>
      </dgm:t>
    </dgm:pt>
    <dgm:pt modelId="{5AFCE3B6-88BD-48CE-8A8F-50A5D13055F6}" type="sibTrans" cxnId="{E8D33CBB-7B34-469F-9C2D-2AF3713719DE}">
      <dgm:prSet/>
      <dgm:spPr/>
      <dgm:t>
        <a:bodyPr/>
        <a:lstStyle/>
        <a:p>
          <a:endParaRPr lang="ru-RU"/>
        </a:p>
      </dgm:t>
    </dgm:pt>
    <dgm:pt modelId="{6A1017CE-E0FE-470F-A155-1F88D97FB2D9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7A68D1F1-4629-45AF-B738-6C2E1C4C01CC}" type="parTrans" cxnId="{F35563A9-D6A7-40F6-9AAE-D22C888A92CA}">
      <dgm:prSet/>
      <dgm:spPr/>
      <dgm:t>
        <a:bodyPr/>
        <a:lstStyle/>
        <a:p>
          <a:endParaRPr lang="ru-RU"/>
        </a:p>
      </dgm:t>
    </dgm:pt>
    <dgm:pt modelId="{CDFA9ADC-F5BA-4153-9E49-C44672D716C7}" type="sibTrans" cxnId="{F35563A9-D6A7-40F6-9AAE-D22C888A92CA}">
      <dgm:prSet/>
      <dgm:spPr/>
      <dgm:t>
        <a:bodyPr/>
        <a:lstStyle/>
        <a:p>
          <a:endParaRPr lang="ru-RU"/>
        </a:p>
      </dgm:t>
    </dgm:pt>
    <dgm:pt modelId="{9D6FAC7A-0250-4C06-B3AF-25FD945F6A94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D96FD1C6-39C0-42D0-97EF-7B400FE1C34D}" type="parTrans" cxnId="{454A4113-0DAB-43C2-9DB4-8A38F8238BBD}">
      <dgm:prSet/>
      <dgm:spPr/>
      <dgm:t>
        <a:bodyPr/>
        <a:lstStyle/>
        <a:p>
          <a:endParaRPr lang="ru-RU"/>
        </a:p>
      </dgm:t>
    </dgm:pt>
    <dgm:pt modelId="{B1B9D6ED-7746-455A-A23F-16E379C8B455}" type="sibTrans" cxnId="{454A4113-0DAB-43C2-9DB4-8A38F8238BBD}">
      <dgm:prSet/>
      <dgm:spPr/>
      <dgm:t>
        <a:bodyPr/>
        <a:lstStyle/>
        <a:p>
          <a:endParaRPr lang="ru-RU"/>
        </a:p>
      </dgm:t>
    </dgm:pt>
    <dgm:pt modelId="{390BA6D9-BF8A-4784-A5B4-6CA978B89209}" type="pres">
      <dgm:prSet presAssocID="{9F196DD4-B3E4-4172-9C1B-E7DB34574BD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2AA479-F768-4636-86E5-A94D60FB0603}" type="pres">
      <dgm:prSet presAssocID="{5E7AAE34-1E52-49B2-B95E-E8448C2DE453}" presName="thickLine" presStyleLbl="alignNode1" presStyleIdx="0" presStyleCnt="1"/>
      <dgm:spPr/>
    </dgm:pt>
    <dgm:pt modelId="{A4DB2F3C-03AB-4D5D-BD68-4EF22FDA0481}" type="pres">
      <dgm:prSet presAssocID="{5E7AAE34-1E52-49B2-B95E-E8448C2DE453}" presName="horz1" presStyleCnt="0"/>
      <dgm:spPr/>
    </dgm:pt>
    <dgm:pt modelId="{79D0DFE9-1D91-483A-ACB1-E90B2B6A0824}" type="pres">
      <dgm:prSet presAssocID="{5E7AAE34-1E52-49B2-B95E-E8448C2DE453}" presName="tx1" presStyleLbl="revTx" presStyleIdx="0" presStyleCnt="4"/>
      <dgm:spPr/>
      <dgm:t>
        <a:bodyPr/>
        <a:lstStyle/>
        <a:p>
          <a:endParaRPr lang="ru-RU"/>
        </a:p>
      </dgm:t>
    </dgm:pt>
    <dgm:pt modelId="{5D1613E7-ECAC-4377-9DF4-63583B2C8223}" type="pres">
      <dgm:prSet presAssocID="{5E7AAE34-1E52-49B2-B95E-E8448C2DE453}" presName="vert1" presStyleCnt="0"/>
      <dgm:spPr/>
    </dgm:pt>
    <dgm:pt modelId="{5F4DEFF2-A869-418A-B0E1-FAE641C7AB74}" type="pres">
      <dgm:prSet presAssocID="{9D811A49-41DE-419D-BBED-AE0CD0FFD378}" presName="vertSpace2a" presStyleCnt="0"/>
      <dgm:spPr/>
    </dgm:pt>
    <dgm:pt modelId="{878290C3-4109-4DE6-B11D-B097F7CE7F38}" type="pres">
      <dgm:prSet presAssocID="{9D811A49-41DE-419D-BBED-AE0CD0FFD378}" presName="horz2" presStyleCnt="0"/>
      <dgm:spPr/>
    </dgm:pt>
    <dgm:pt modelId="{3E6907F6-DAFD-41FD-8684-F5048F561C8A}" type="pres">
      <dgm:prSet presAssocID="{9D811A49-41DE-419D-BBED-AE0CD0FFD378}" presName="horzSpace2" presStyleCnt="0"/>
      <dgm:spPr/>
    </dgm:pt>
    <dgm:pt modelId="{902CF4BB-16B4-44A7-9216-7B066CD5226D}" type="pres">
      <dgm:prSet presAssocID="{9D811A49-41DE-419D-BBED-AE0CD0FFD378}" presName="tx2" presStyleLbl="revTx" presStyleIdx="1" presStyleCnt="4"/>
      <dgm:spPr/>
      <dgm:t>
        <a:bodyPr/>
        <a:lstStyle/>
        <a:p>
          <a:endParaRPr lang="ru-RU"/>
        </a:p>
      </dgm:t>
    </dgm:pt>
    <dgm:pt modelId="{F1240C60-4929-4346-A474-A7E2E6FFB7F1}" type="pres">
      <dgm:prSet presAssocID="{9D811A49-41DE-419D-BBED-AE0CD0FFD378}" presName="vert2" presStyleCnt="0"/>
      <dgm:spPr/>
    </dgm:pt>
    <dgm:pt modelId="{35B3F2BB-6BF8-4B10-93C0-6768854FBE1D}" type="pres">
      <dgm:prSet presAssocID="{9D811A49-41DE-419D-BBED-AE0CD0FFD378}" presName="thinLine2b" presStyleLbl="callout" presStyleIdx="0" presStyleCnt="3"/>
      <dgm:spPr/>
    </dgm:pt>
    <dgm:pt modelId="{50CDA884-C828-47BB-8447-39AE6AFBDF21}" type="pres">
      <dgm:prSet presAssocID="{9D811A49-41DE-419D-BBED-AE0CD0FFD378}" presName="vertSpace2b" presStyleCnt="0"/>
      <dgm:spPr/>
    </dgm:pt>
    <dgm:pt modelId="{930FC43F-5B50-4ED4-AEF0-2BCD6D5B42A9}" type="pres">
      <dgm:prSet presAssocID="{6A1017CE-E0FE-470F-A155-1F88D97FB2D9}" presName="horz2" presStyleCnt="0"/>
      <dgm:spPr/>
    </dgm:pt>
    <dgm:pt modelId="{7C560021-3C02-44C2-97F2-EE1873B2812D}" type="pres">
      <dgm:prSet presAssocID="{6A1017CE-E0FE-470F-A155-1F88D97FB2D9}" presName="horzSpace2" presStyleCnt="0"/>
      <dgm:spPr/>
    </dgm:pt>
    <dgm:pt modelId="{872503C3-DAC8-48D5-B897-7A590FA666AF}" type="pres">
      <dgm:prSet presAssocID="{6A1017CE-E0FE-470F-A155-1F88D97FB2D9}" presName="tx2" presStyleLbl="revTx" presStyleIdx="2" presStyleCnt="4"/>
      <dgm:spPr/>
      <dgm:t>
        <a:bodyPr/>
        <a:lstStyle/>
        <a:p>
          <a:endParaRPr lang="ru-RU"/>
        </a:p>
      </dgm:t>
    </dgm:pt>
    <dgm:pt modelId="{839B205E-963E-4877-A03E-38DE5FB67C9C}" type="pres">
      <dgm:prSet presAssocID="{6A1017CE-E0FE-470F-A155-1F88D97FB2D9}" presName="vert2" presStyleCnt="0"/>
      <dgm:spPr/>
    </dgm:pt>
    <dgm:pt modelId="{C80AE25A-A487-407A-B810-DF0F2C847418}" type="pres">
      <dgm:prSet presAssocID="{6A1017CE-E0FE-470F-A155-1F88D97FB2D9}" presName="thinLine2b" presStyleLbl="callout" presStyleIdx="1" presStyleCnt="3"/>
      <dgm:spPr/>
    </dgm:pt>
    <dgm:pt modelId="{2EF3B6C4-2D7D-42B6-8F27-3655B067FEC4}" type="pres">
      <dgm:prSet presAssocID="{6A1017CE-E0FE-470F-A155-1F88D97FB2D9}" presName="vertSpace2b" presStyleCnt="0"/>
      <dgm:spPr/>
    </dgm:pt>
    <dgm:pt modelId="{E72280A1-4BA7-4412-8DD3-8B2F15766293}" type="pres">
      <dgm:prSet presAssocID="{9D6FAC7A-0250-4C06-B3AF-25FD945F6A94}" presName="horz2" presStyleCnt="0"/>
      <dgm:spPr/>
    </dgm:pt>
    <dgm:pt modelId="{D9E666F3-7F1A-4E75-BEE2-5BFC17EA9F57}" type="pres">
      <dgm:prSet presAssocID="{9D6FAC7A-0250-4C06-B3AF-25FD945F6A94}" presName="horzSpace2" presStyleCnt="0"/>
      <dgm:spPr/>
    </dgm:pt>
    <dgm:pt modelId="{C9792080-F092-408D-A680-3C0A9F931002}" type="pres">
      <dgm:prSet presAssocID="{9D6FAC7A-0250-4C06-B3AF-25FD945F6A94}" presName="tx2" presStyleLbl="revTx" presStyleIdx="3" presStyleCnt="4"/>
      <dgm:spPr/>
      <dgm:t>
        <a:bodyPr/>
        <a:lstStyle/>
        <a:p>
          <a:endParaRPr lang="ru-RU"/>
        </a:p>
      </dgm:t>
    </dgm:pt>
    <dgm:pt modelId="{25A41403-95B0-4793-B86C-6C887326DB32}" type="pres">
      <dgm:prSet presAssocID="{9D6FAC7A-0250-4C06-B3AF-25FD945F6A94}" presName="vert2" presStyleCnt="0"/>
      <dgm:spPr/>
    </dgm:pt>
    <dgm:pt modelId="{BD01355C-2ECA-450E-BD67-155DF34BB491}" type="pres">
      <dgm:prSet presAssocID="{9D6FAC7A-0250-4C06-B3AF-25FD945F6A94}" presName="thinLine2b" presStyleLbl="callout" presStyleIdx="2" presStyleCnt="3"/>
      <dgm:spPr/>
    </dgm:pt>
    <dgm:pt modelId="{ED7C18B6-964F-447B-B9F1-B8727502B258}" type="pres">
      <dgm:prSet presAssocID="{9D6FAC7A-0250-4C06-B3AF-25FD945F6A94}" presName="vertSpace2b" presStyleCnt="0"/>
      <dgm:spPr/>
    </dgm:pt>
  </dgm:ptLst>
  <dgm:cxnLst>
    <dgm:cxn modelId="{E8D33CBB-7B34-469F-9C2D-2AF3713719DE}" srcId="{5E7AAE34-1E52-49B2-B95E-E8448C2DE453}" destId="{9D811A49-41DE-419D-BBED-AE0CD0FFD378}" srcOrd="0" destOrd="0" parTransId="{54C0159A-65BF-4D34-97B5-601AE82DE40F}" sibTransId="{5AFCE3B6-88BD-48CE-8A8F-50A5D13055F6}"/>
    <dgm:cxn modelId="{F35563A9-D6A7-40F6-9AAE-D22C888A92CA}" srcId="{5E7AAE34-1E52-49B2-B95E-E8448C2DE453}" destId="{6A1017CE-E0FE-470F-A155-1F88D97FB2D9}" srcOrd="1" destOrd="0" parTransId="{7A68D1F1-4629-45AF-B738-6C2E1C4C01CC}" sibTransId="{CDFA9ADC-F5BA-4153-9E49-C44672D716C7}"/>
    <dgm:cxn modelId="{CF9341A8-5292-4EBB-83D2-9983C74423A8}" type="presOf" srcId="{9F196DD4-B3E4-4172-9C1B-E7DB34574BD2}" destId="{390BA6D9-BF8A-4784-A5B4-6CA978B89209}" srcOrd="0" destOrd="0" presId="urn:microsoft.com/office/officeart/2008/layout/LinedList"/>
    <dgm:cxn modelId="{32ADC5F0-DBFA-446C-9BCF-63C3832C1BE8}" type="presOf" srcId="{9D811A49-41DE-419D-BBED-AE0CD0FFD378}" destId="{902CF4BB-16B4-44A7-9216-7B066CD5226D}" srcOrd="0" destOrd="0" presId="urn:microsoft.com/office/officeart/2008/layout/LinedList"/>
    <dgm:cxn modelId="{7AF9106C-0829-4C21-936B-D0B91A395952}" type="presOf" srcId="{5E7AAE34-1E52-49B2-B95E-E8448C2DE453}" destId="{79D0DFE9-1D91-483A-ACB1-E90B2B6A0824}" srcOrd="0" destOrd="0" presId="urn:microsoft.com/office/officeart/2008/layout/LinedList"/>
    <dgm:cxn modelId="{CEDFCE9C-F5D3-4C3F-86A8-9F11A4CA1293}" srcId="{9F196DD4-B3E4-4172-9C1B-E7DB34574BD2}" destId="{5E7AAE34-1E52-49B2-B95E-E8448C2DE453}" srcOrd="0" destOrd="0" parTransId="{2281C2C4-5B54-4CBD-AB54-D375EF3D340E}" sibTransId="{2B732D28-6AB8-4B3F-A508-A1999DBD28D2}"/>
    <dgm:cxn modelId="{454A4113-0DAB-43C2-9DB4-8A38F8238BBD}" srcId="{5E7AAE34-1E52-49B2-B95E-E8448C2DE453}" destId="{9D6FAC7A-0250-4C06-B3AF-25FD945F6A94}" srcOrd="2" destOrd="0" parTransId="{D96FD1C6-39C0-42D0-97EF-7B400FE1C34D}" sibTransId="{B1B9D6ED-7746-455A-A23F-16E379C8B455}"/>
    <dgm:cxn modelId="{9298A2DD-4912-4F66-8F50-27BA553DDF5A}" type="presOf" srcId="{6A1017CE-E0FE-470F-A155-1F88D97FB2D9}" destId="{872503C3-DAC8-48D5-B897-7A590FA666AF}" srcOrd="0" destOrd="0" presId="urn:microsoft.com/office/officeart/2008/layout/LinedList"/>
    <dgm:cxn modelId="{4E7215C3-C081-436D-9B13-4A2B03E93FD4}" type="presOf" srcId="{9D6FAC7A-0250-4C06-B3AF-25FD945F6A94}" destId="{C9792080-F092-408D-A680-3C0A9F931002}" srcOrd="0" destOrd="0" presId="urn:microsoft.com/office/officeart/2008/layout/LinedList"/>
    <dgm:cxn modelId="{5088B75E-0FBC-4A78-9576-2FC733C27F07}" type="presParOf" srcId="{390BA6D9-BF8A-4784-A5B4-6CA978B89209}" destId="{AE2AA479-F768-4636-86E5-A94D60FB0603}" srcOrd="0" destOrd="0" presId="urn:microsoft.com/office/officeart/2008/layout/LinedList"/>
    <dgm:cxn modelId="{63DD9D09-9586-4308-986F-6518A2C3DD84}" type="presParOf" srcId="{390BA6D9-BF8A-4784-A5B4-6CA978B89209}" destId="{A4DB2F3C-03AB-4D5D-BD68-4EF22FDA0481}" srcOrd="1" destOrd="0" presId="urn:microsoft.com/office/officeart/2008/layout/LinedList"/>
    <dgm:cxn modelId="{436ECAC0-5FEA-4A2E-935B-7B73B878CA6C}" type="presParOf" srcId="{A4DB2F3C-03AB-4D5D-BD68-4EF22FDA0481}" destId="{79D0DFE9-1D91-483A-ACB1-E90B2B6A0824}" srcOrd="0" destOrd="0" presId="urn:microsoft.com/office/officeart/2008/layout/LinedList"/>
    <dgm:cxn modelId="{3A524373-219C-4C9B-8FEF-E9C2617FD1D6}" type="presParOf" srcId="{A4DB2F3C-03AB-4D5D-BD68-4EF22FDA0481}" destId="{5D1613E7-ECAC-4377-9DF4-63583B2C8223}" srcOrd="1" destOrd="0" presId="urn:microsoft.com/office/officeart/2008/layout/LinedList"/>
    <dgm:cxn modelId="{33D7E33C-855D-442B-8FA9-00BD7313A0E3}" type="presParOf" srcId="{5D1613E7-ECAC-4377-9DF4-63583B2C8223}" destId="{5F4DEFF2-A869-418A-B0E1-FAE641C7AB74}" srcOrd="0" destOrd="0" presId="urn:microsoft.com/office/officeart/2008/layout/LinedList"/>
    <dgm:cxn modelId="{6FCDBCE1-3F56-43A1-A8E4-2E151F5C37A0}" type="presParOf" srcId="{5D1613E7-ECAC-4377-9DF4-63583B2C8223}" destId="{878290C3-4109-4DE6-B11D-B097F7CE7F38}" srcOrd="1" destOrd="0" presId="urn:microsoft.com/office/officeart/2008/layout/LinedList"/>
    <dgm:cxn modelId="{ECC3FCDA-EDED-4404-B8D6-3768F988828A}" type="presParOf" srcId="{878290C3-4109-4DE6-B11D-B097F7CE7F38}" destId="{3E6907F6-DAFD-41FD-8684-F5048F561C8A}" srcOrd="0" destOrd="0" presId="urn:microsoft.com/office/officeart/2008/layout/LinedList"/>
    <dgm:cxn modelId="{4548641C-AEF2-475D-B73D-692FA8216875}" type="presParOf" srcId="{878290C3-4109-4DE6-B11D-B097F7CE7F38}" destId="{902CF4BB-16B4-44A7-9216-7B066CD5226D}" srcOrd="1" destOrd="0" presId="urn:microsoft.com/office/officeart/2008/layout/LinedList"/>
    <dgm:cxn modelId="{147A8253-CF22-4B60-9F2D-62402E3A40D5}" type="presParOf" srcId="{878290C3-4109-4DE6-B11D-B097F7CE7F38}" destId="{F1240C60-4929-4346-A474-A7E2E6FFB7F1}" srcOrd="2" destOrd="0" presId="urn:microsoft.com/office/officeart/2008/layout/LinedList"/>
    <dgm:cxn modelId="{19873357-0301-45E6-A673-61E045563F75}" type="presParOf" srcId="{5D1613E7-ECAC-4377-9DF4-63583B2C8223}" destId="{35B3F2BB-6BF8-4B10-93C0-6768854FBE1D}" srcOrd="2" destOrd="0" presId="urn:microsoft.com/office/officeart/2008/layout/LinedList"/>
    <dgm:cxn modelId="{8FE3ABBA-6E4A-4981-9FAA-5C5CADF8D08E}" type="presParOf" srcId="{5D1613E7-ECAC-4377-9DF4-63583B2C8223}" destId="{50CDA884-C828-47BB-8447-39AE6AFBDF21}" srcOrd="3" destOrd="0" presId="urn:microsoft.com/office/officeart/2008/layout/LinedList"/>
    <dgm:cxn modelId="{0297786E-11C4-4436-85A1-989635BB6040}" type="presParOf" srcId="{5D1613E7-ECAC-4377-9DF4-63583B2C8223}" destId="{930FC43F-5B50-4ED4-AEF0-2BCD6D5B42A9}" srcOrd="4" destOrd="0" presId="urn:microsoft.com/office/officeart/2008/layout/LinedList"/>
    <dgm:cxn modelId="{9FA8325B-2A33-4564-8F06-C85E8BC22A70}" type="presParOf" srcId="{930FC43F-5B50-4ED4-AEF0-2BCD6D5B42A9}" destId="{7C560021-3C02-44C2-97F2-EE1873B2812D}" srcOrd="0" destOrd="0" presId="urn:microsoft.com/office/officeart/2008/layout/LinedList"/>
    <dgm:cxn modelId="{9E1E9DC2-21D5-4F33-BC59-237B77C7A130}" type="presParOf" srcId="{930FC43F-5B50-4ED4-AEF0-2BCD6D5B42A9}" destId="{872503C3-DAC8-48D5-B897-7A590FA666AF}" srcOrd="1" destOrd="0" presId="urn:microsoft.com/office/officeart/2008/layout/LinedList"/>
    <dgm:cxn modelId="{43060DAF-26B0-44BE-BB32-8E182635EF93}" type="presParOf" srcId="{930FC43F-5B50-4ED4-AEF0-2BCD6D5B42A9}" destId="{839B205E-963E-4877-A03E-38DE5FB67C9C}" srcOrd="2" destOrd="0" presId="urn:microsoft.com/office/officeart/2008/layout/LinedList"/>
    <dgm:cxn modelId="{6C3016F6-080A-4703-841B-24E89A56F9D5}" type="presParOf" srcId="{5D1613E7-ECAC-4377-9DF4-63583B2C8223}" destId="{C80AE25A-A487-407A-B810-DF0F2C847418}" srcOrd="5" destOrd="0" presId="urn:microsoft.com/office/officeart/2008/layout/LinedList"/>
    <dgm:cxn modelId="{477A9F8A-0C43-46A8-915A-E018A28CB075}" type="presParOf" srcId="{5D1613E7-ECAC-4377-9DF4-63583B2C8223}" destId="{2EF3B6C4-2D7D-42B6-8F27-3655B067FEC4}" srcOrd="6" destOrd="0" presId="urn:microsoft.com/office/officeart/2008/layout/LinedList"/>
    <dgm:cxn modelId="{FA3CB458-A0B7-432F-8CDD-AA12A3B77899}" type="presParOf" srcId="{5D1613E7-ECAC-4377-9DF4-63583B2C8223}" destId="{E72280A1-4BA7-4412-8DD3-8B2F15766293}" srcOrd="7" destOrd="0" presId="urn:microsoft.com/office/officeart/2008/layout/LinedList"/>
    <dgm:cxn modelId="{C549853E-5AA8-433A-B667-BFA86BA5F769}" type="presParOf" srcId="{E72280A1-4BA7-4412-8DD3-8B2F15766293}" destId="{D9E666F3-7F1A-4E75-BEE2-5BFC17EA9F57}" srcOrd="0" destOrd="0" presId="urn:microsoft.com/office/officeart/2008/layout/LinedList"/>
    <dgm:cxn modelId="{1C1B2C59-965F-43AA-BBE9-73EBD95C2493}" type="presParOf" srcId="{E72280A1-4BA7-4412-8DD3-8B2F15766293}" destId="{C9792080-F092-408D-A680-3C0A9F931002}" srcOrd="1" destOrd="0" presId="urn:microsoft.com/office/officeart/2008/layout/LinedList"/>
    <dgm:cxn modelId="{2BEB183F-14F7-4F09-9472-D7A9D6FF3925}" type="presParOf" srcId="{E72280A1-4BA7-4412-8DD3-8B2F15766293}" destId="{25A41403-95B0-4793-B86C-6C887326DB32}" srcOrd="2" destOrd="0" presId="urn:microsoft.com/office/officeart/2008/layout/LinedList"/>
    <dgm:cxn modelId="{39674440-B56F-4924-89AD-7640321687D8}" type="presParOf" srcId="{5D1613E7-ECAC-4377-9DF4-63583B2C8223}" destId="{BD01355C-2ECA-450E-BD67-155DF34BB491}" srcOrd="8" destOrd="0" presId="urn:microsoft.com/office/officeart/2008/layout/LinedList"/>
    <dgm:cxn modelId="{2C882D10-1A32-48DA-8563-A791192EAE36}" type="presParOf" srcId="{5D1613E7-ECAC-4377-9DF4-63583B2C8223}" destId="{ED7C18B6-964F-447B-B9F1-B8727502B2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196DD4-B3E4-4172-9C1B-E7DB34574B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AE34-1E52-49B2-B95E-E8448C2DE453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2281C2C4-5B54-4CBD-AB54-D375EF3D340E}" type="parTrans" cxnId="{CEDFCE9C-F5D3-4C3F-86A8-9F11A4CA1293}">
      <dgm:prSet/>
      <dgm:spPr/>
      <dgm:t>
        <a:bodyPr/>
        <a:lstStyle/>
        <a:p>
          <a:endParaRPr lang="ru-RU"/>
        </a:p>
      </dgm:t>
    </dgm:pt>
    <dgm:pt modelId="{2B732D28-6AB8-4B3F-A508-A1999DBD28D2}" type="sibTrans" cxnId="{CEDFCE9C-F5D3-4C3F-86A8-9F11A4CA1293}">
      <dgm:prSet/>
      <dgm:spPr/>
      <dgm:t>
        <a:bodyPr/>
        <a:lstStyle/>
        <a:p>
          <a:endParaRPr lang="ru-RU"/>
        </a:p>
      </dgm:t>
    </dgm:pt>
    <dgm:pt modelId="{9D811A49-41DE-419D-BBED-AE0CD0FFD378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54C0159A-65BF-4D34-97B5-601AE82DE40F}" type="parTrans" cxnId="{E8D33CBB-7B34-469F-9C2D-2AF3713719DE}">
      <dgm:prSet/>
      <dgm:spPr/>
      <dgm:t>
        <a:bodyPr/>
        <a:lstStyle/>
        <a:p>
          <a:endParaRPr lang="ru-RU"/>
        </a:p>
      </dgm:t>
    </dgm:pt>
    <dgm:pt modelId="{5AFCE3B6-88BD-48CE-8A8F-50A5D13055F6}" type="sibTrans" cxnId="{E8D33CBB-7B34-469F-9C2D-2AF3713719DE}">
      <dgm:prSet/>
      <dgm:spPr/>
      <dgm:t>
        <a:bodyPr/>
        <a:lstStyle/>
        <a:p>
          <a:endParaRPr lang="ru-RU"/>
        </a:p>
      </dgm:t>
    </dgm:pt>
    <dgm:pt modelId="{6A1017CE-E0FE-470F-A155-1F88D97FB2D9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7A68D1F1-4629-45AF-B738-6C2E1C4C01CC}" type="parTrans" cxnId="{F35563A9-D6A7-40F6-9AAE-D22C888A92CA}">
      <dgm:prSet/>
      <dgm:spPr/>
      <dgm:t>
        <a:bodyPr/>
        <a:lstStyle/>
        <a:p>
          <a:endParaRPr lang="ru-RU"/>
        </a:p>
      </dgm:t>
    </dgm:pt>
    <dgm:pt modelId="{CDFA9ADC-F5BA-4153-9E49-C44672D716C7}" type="sibTrans" cxnId="{F35563A9-D6A7-40F6-9AAE-D22C888A92CA}">
      <dgm:prSet/>
      <dgm:spPr/>
      <dgm:t>
        <a:bodyPr/>
        <a:lstStyle/>
        <a:p>
          <a:endParaRPr lang="ru-RU"/>
        </a:p>
      </dgm:t>
    </dgm:pt>
    <dgm:pt modelId="{9D6FAC7A-0250-4C06-B3AF-25FD945F6A94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D96FD1C6-39C0-42D0-97EF-7B400FE1C34D}" type="parTrans" cxnId="{454A4113-0DAB-43C2-9DB4-8A38F8238BBD}">
      <dgm:prSet/>
      <dgm:spPr/>
      <dgm:t>
        <a:bodyPr/>
        <a:lstStyle/>
        <a:p>
          <a:endParaRPr lang="ru-RU"/>
        </a:p>
      </dgm:t>
    </dgm:pt>
    <dgm:pt modelId="{B1B9D6ED-7746-455A-A23F-16E379C8B455}" type="sibTrans" cxnId="{454A4113-0DAB-43C2-9DB4-8A38F8238BBD}">
      <dgm:prSet/>
      <dgm:spPr/>
      <dgm:t>
        <a:bodyPr/>
        <a:lstStyle/>
        <a:p>
          <a:endParaRPr lang="ru-RU"/>
        </a:p>
      </dgm:t>
    </dgm:pt>
    <dgm:pt modelId="{390BA6D9-BF8A-4784-A5B4-6CA978B89209}" type="pres">
      <dgm:prSet presAssocID="{9F196DD4-B3E4-4172-9C1B-E7DB34574BD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2AA479-F768-4636-86E5-A94D60FB0603}" type="pres">
      <dgm:prSet presAssocID="{5E7AAE34-1E52-49B2-B95E-E8448C2DE453}" presName="thickLine" presStyleLbl="alignNode1" presStyleIdx="0" presStyleCnt="1"/>
      <dgm:spPr/>
    </dgm:pt>
    <dgm:pt modelId="{A4DB2F3C-03AB-4D5D-BD68-4EF22FDA0481}" type="pres">
      <dgm:prSet presAssocID="{5E7AAE34-1E52-49B2-B95E-E8448C2DE453}" presName="horz1" presStyleCnt="0"/>
      <dgm:spPr/>
    </dgm:pt>
    <dgm:pt modelId="{79D0DFE9-1D91-483A-ACB1-E90B2B6A0824}" type="pres">
      <dgm:prSet presAssocID="{5E7AAE34-1E52-49B2-B95E-E8448C2DE453}" presName="tx1" presStyleLbl="revTx" presStyleIdx="0" presStyleCnt="4"/>
      <dgm:spPr/>
      <dgm:t>
        <a:bodyPr/>
        <a:lstStyle/>
        <a:p>
          <a:endParaRPr lang="ru-RU"/>
        </a:p>
      </dgm:t>
    </dgm:pt>
    <dgm:pt modelId="{5D1613E7-ECAC-4377-9DF4-63583B2C8223}" type="pres">
      <dgm:prSet presAssocID="{5E7AAE34-1E52-49B2-B95E-E8448C2DE453}" presName="vert1" presStyleCnt="0"/>
      <dgm:spPr/>
    </dgm:pt>
    <dgm:pt modelId="{5F4DEFF2-A869-418A-B0E1-FAE641C7AB74}" type="pres">
      <dgm:prSet presAssocID="{9D811A49-41DE-419D-BBED-AE0CD0FFD378}" presName="vertSpace2a" presStyleCnt="0"/>
      <dgm:spPr/>
    </dgm:pt>
    <dgm:pt modelId="{878290C3-4109-4DE6-B11D-B097F7CE7F38}" type="pres">
      <dgm:prSet presAssocID="{9D811A49-41DE-419D-BBED-AE0CD0FFD378}" presName="horz2" presStyleCnt="0"/>
      <dgm:spPr/>
    </dgm:pt>
    <dgm:pt modelId="{3E6907F6-DAFD-41FD-8684-F5048F561C8A}" type="pres">
      <dgm:prSet presAssocID="{9D811A49-41DE-419D-BBED-AE0CD0FFD378}" presName="horzSpace2" presStyleCnt="0"/>
      <dgm:spPr/>
    </dgm:pt>
    <dgm:pt modelId="{902CF4BB-16B4-44A7-9216-7B066CD5226D}" type="pres">
      <dgm:prSet presAssocID="{9D811A49-41DE-419D-BBED-AE0CD0FFD378}" presName="tx2" presStyleLbl="revTx" presStyleIdx="1" presStyleCnt="4"/>
      <dgm:spPr/>
      <dgm:t>
        <a:bodyPr/>
        <a:lstStyle/>
        <a:p>
          <a:endParaRPr lang="ru-RU"/>
        </a:p>
      </dgm:t>
    </dgm:pt>
    <dgm:pt modelId="{F1240C60-4929-4346-A474-A7E2E6FFB7F1}" type="pres">
      <dgm:prSet presAssocID="{9D811A49-41DE-419D-BBED-AE0CD0FFD378}" presName="vert2" presStyleCnt="0"/>
      <dgm:spPr/>
    </dgm:pt>
    <dgm:pt modelId="{35B3F2BB-6BF8-4B10-93C0-6768854FBE1D}" type="pres">
      <dgm:prSet presAssocID="{9D811A49-41DE-419D-BBED-AE0CD0FFD378}" presName="thinLine2b" presStyleLbl="callout" presStyleIdx="0" presStyleCnt="3"/>
      <dgm:spPr/>
    </dgm:pt>
    <dgm:pt modelId="{50CDA884-C828-47BB-8447-39AE6AFBDF21}" type="pres">
      <dgm:prSet presAssocID="{9D811A49-41DE-419D-BBED-AE0CD0FFD378}" presName="vertSpace2b" presStyleCnt="0"/>
      <dgm:spPr/>
    </dgm:pt>
    <dgm:pt modelId="{930FC43F-5B50-4ED4-AEF0-2BCD6D5B42A9}" type="pres">
      <dgm:prSet presAssocID="{6A1017CE-E0FE-470F-A155-1F88D97FB2D9}" presName="horz2" presStyleCnt="0"/>
      <dgm:spPr/>
    </dgm:pt>
    <dgm:pt modelId="{7C560021-3C02-44C2-97F2-EE1873B2812D}" type="pres">
      <dgm:prSet presAssocID="{6A1017CE-E0FE-470F-A155-1F88D97FB2D9}" presName="horzSpace2" presStyleCnt="0"/>
      <dgm:spPr/>
    </dgm:pt>
    <dgm:pt modelId="{872503C3-DAC8-48D5-B897-7A590FA666AF}" type="pres">
      <dgm:prSet presAssocID="{6A1017CE-E0FE-470F-A155-1F88D97FB2D9}" presName="tx2" presStyleLbl="revTx" presStyleIdx="2" presStyleCnt="4"/>
      <dgm:spPr/>
      <dgm:t>
        <a:bodyPr/>
        <a:lstStyle/>
        <a:p>
          <a:endParaRPr lang="ru-RU"/>
        </a:p>
      </dgm:t>
    </dgm:pt>
    <dgm:pt modelId="{839B205E-963E-4877-A03E-38DE5FB67C9C}" type="pres">
      <dgm:prSet presAssocID="{6A1017CE-E0FE-470F-A155-1F88D97FB2D9}" presName="vert2" presStyleCnt="0"/>
      <dgm:spPr/>
    </dgm:pt>
    <dgm:pt modelId="{C80AE25A-A487-407A-B810-DF0F2C847418}" type="pres">
      <dgm:prSet presAssocID="{6A1017CE-E0FE-470F-A155-1F88D97FB2D9}" presName="thinLine2b" presStyleLbl="callout" presStyleIdx="1" presStyleCnt="3"/>
      <dgm:spPr/>
    </dgm:pt>
    <dgm:pt modelId="{2EF3B6C4-2D7D-42B6-8F27-3655B067FEC4}" type="pres">
      <dgm:prSet presAssocID="{6A1017CE-E0FE-470F-A155-1F88D97FB2D9}" presName="vertSpace2b" presStyleCnt="0"/>
      <dgm:spPr/>
    </dgm:pt>
    <dgm:pt modelId="{E72280A1-4BA7-4412-8DD3-8B2F15766293}" type="pres">
      <dgm:prSet presAssocID="{9D6FAC7A-0250-4C06-B3AF-25FD945F6A94}" presName="horz2" presStyleCnt="0"/>
      <dgm:spPr/>
    </dgm:pt>
    <dgm:pt modelId="{D9E666F3-7F1A-4E75-BEE2-5BFC17EA9F57}" type="pres">
      <dgm:prSet presAssocID="{9D6FAC7A-0250-4C06-B3AF-25FD945F6A94}" presName="horzSpace2" presStyleCnt="0"/>
      <dgm:spPr/>
    </dgm:pt>
    <dgm:pt modelId="{C9792080-F092-408D-A680-3C0A9F931002}" type="pres">
      <dgm:prSet presAssocID="{9D6FAC7A-0250-4C06-B3AF-25FD945F6A94}" presName="tx2" presStyleLbl="revTx" presStyleIdx="3" presStyleCnt="4"/>
      <dgm:spPr/>
      <dgm:t>
        <a:bodyPr/>
        <a:lstStyle/>
        <a:p>
          <a:endParaRPr lang="ru-RU"/>
        </a:p>
      </dgm:t>
    </dgm:pt>
    <dgm:pt modelId="{25A41403-95B0-4793-B86C-6C887326DB32}" type="pres">
      <dgm:prSet presAssocID="{9D6FAC7A-0250-4C06-B3AF-25FD945F6A94}" presName="vert2" presStyleCnt="0"/>
      <dgm:spPr/>
    </dgm:pt>
    <dgm:pt modelId="{BD01355C-2ECA-450E-BD67-155DF34BB491}" type="pres">
      <dgm:prSet presAssocID="{9D6FAC7A-0250-4C06-B3AF-25FD945F6A94}" presName="thinLine2b" presStyleLbl="callout" presStyleIdx="2" presStyleCnt="3"/>
      <dgm:spPr/>
    </dgm:pt>
    <dgm:pt modelId="{ED7C18B6-964F-447B-B9F1-B8727502B258}" type="pres">
      <dgm:prSet presAssocID="{9D6FAC7A-0250-4C06-B3AF-25FD945F6A94}" presName="vertSpace2b" presStyleCnt="0"/>
      <dgm:spPr/>
    </dgm:pt>
  </dgm:ptLst>
  <dgm:cxnLst>
    <dgm:cxn modelId="{E8D33CBB-7B34-469F-9C2D-2AF3713719DE}" srcId="{5E7AAE34-1E52-49B2-B95E-E8448C2DE453}" destId="{9D811A49-41DE-419D-BBED-AE0CD0FFD378}" srcOrd="0" destOrd="0" parTransId="{54C0159A-65BF-4D34-97B5-601AE82DE40F}" sibTransId="{5AFCE3B6-88BD-48CE-8A8F-50A5D13055F6}"/>
    <dgm:cxn modelId="{F35563A9-D6A7-40F6-9AAE-D22C888A92CA}" srcId="{5E7AAE34-1E52-49B2-B95E-E8448C2DE453}" destId="{6A1017CE-E0FE-470F-A155-1F88D97FB2D9}" srcOrd="1" destOrd="0" parTransId="{7A68D1F1-4629-45AF-B738-6C2E1C4C01CC}" sibTransId="{CDFA9ADC-F5BA-4153-9E49-C44672D716C7}"/>
    <dgm:cxn modelId="{28B662DB-9231-4B3B-BC61-E9E4CA24AE48}" type="presOf" srcId="{9D6FAC7A-0250-4C06-B3AF-25FD945F6A94}" destId="{C9792080-F092-408D-A680-3C0A9F931002}" srcOrd="0" destOrd="0" presId="urn:microsoft.com/office/officeart/2008/layout/LinedList"/>
    <dgm:cxn modelId="{CEDFCE9C-F5D3-4C3F-86A8-9F11A4CA1293}" srcId="{9F196DD4-B3E4-4172-9C1B-E7DB34574BD2}" destId="{5E7AAE34-1E52-49B2-B95E-E8448C2DE453}" srcOrd="0" destOrd="0" parTransId="{2281C2C4-5B54-4CBD-AB54-D375EF3D340E}" sibTransId="{2B732D28-6AB8-4B3F-A508-A1999DBD28D2}"/>
    <dgm:cxn modelId="{454A4113-0DAB-43C2-9DB4-8A38F8238BBD}" srcId="{5E7AAE34-1E52-49B2-B95E-E8448C2DE453}" destId="{9D6FAC7A-0250-4C06-B3AF-25FD945F6A94}" srcOrd="2" destOrd="0" parTransId="{D96FD1C6-39C0-42D0-97EF-7B400FE1C34D}" sibTransId="{B1B9D6ED-7746-455A-A23F-16E379C8B455}"/>
    <dgm:cxn modelId="{19E2E67C-820A-4BD3-BA15-F8A3D69DE822}" type="presOf" srcId="{5E7AAE34-1E52-49B2-B95E-E8448C2DE453}" destId="{79D0DFE9-1D91-483A-ACB1-E90B2B6A0824}" srcOrd="0" destOrd="0" presId="urn:microsoft.com/office/officeart/2008/layout/LinedList"/>
    <dgm:cxn modelId="{49466FFB-8469-48B7-9D33-DC1BF8EA5D0D}" type="presOf" srcId="{9D811A49-41DE-419D-BBED-AE0CD0FFD378}" destId="{902CF4BB-16B4-44A7-9216-7B066CD5226D}" srcOrd="0" destOrd="0" presId="urn:microsoft.com/office/officeart/2008/layout/LinedList"/>
    <dgm:cxn modelId="{5FCEB56F-2CE5-41BA-82F3-F243DC6AA585}" type="presOf" srcId="{6A1017CE-E0FE-470F-A155-1F88D97FB2D9}" destId="{872503C3-DAC8-48D5-B897-7A590FA666AF}" srcOrd="0" destOrd="0" presId="urn:microsoft.com/office/officeart/2008/layout/LinedList"/>
    <dgm:cxn modelId="{5C8E53C2-6E98-480E-996F-252FFF25C595}" type="presOf" srcId="{9F196DD4-B3E4-4172-9C1B-E7DB34574BD2}" destId="{390BA6D9-BF8A-4784-A5B4-6CA978B89209}" srcOrd="0" destOrd="0" presId="urn:microsoft.com/office/officeart/2008/layout/LinedList"/>
    <dgm:cxn modelId="{A4582E63-6D0E-4AA9-9594-6848D60EB60C}" type="presParOf" srcId="{390BA6D9-BF8A-4784-A5B4-6CA978B89209}" destId="{AE2AA479-F768-4636-86E5-A94D60FB0603}" srcOrd="0" destOrd="0" presId="urn:microsoft.com/office/officeart/2008/layout/LinedList"/>
    <dgm:cxn modelId="{D4AADAFB-03FE-436F-BBF7-B90B07ABC870}" type="presParOf" srcId="{390BA6D9-BF8A-4784-A5B4-6CA978B89209}" destId="{A4DB2F3C-03AB-4D5D-BD68-4EF22FDA0481}" srcOrd="1" destOrd="0" presId="urn:microsoft.com/office/officeart/2008/layout/LinedList"/>
    <dgm:cxn modelId="{EE3AE180-4E94-4F3D-858C-73169B37197A}" type="presParOf" srcId="{A4DB2F3C-03AB-4D5D-BD68-4EF22FDA0481}" destId="{79D0DFE9-1D91-483A-ACB1-E90B2B6A0824}" srcOrd="0" destOrd="0" presId="urn:microsoft.com/office/officeart/2008/layout/LinedList"/>
    <dgm:cxn modelId="{BF50A639-445D-4B97-B6DC-DC367FF05442}" type="presParOf" srcId="{A4DB2F3C-03AB-4D5D-BD68-4EF22FDA0481}" destId="{5D1613E7-ECAC-4377-9DF4-63583B2C8223}" srcOrd="1" destOrd="0" presId="urn:microsoft.com/office/officeart/2008/layout/LinedList"/>
    <dgm:cxn modelId="{A4EC8238-6222-4C4D-A93A-955975882D64}" type="presParOf" srcId="{5D1613E7-ECAC-4377-9DF4-63583B2C8223}" destId="{5F4DEFF2-A869-418A-B0E1-FAE641C7AB74}" srcOrd="0" destOrd="0" presId="urn:microsoft.com/office/officeart/2008/layout/LinedList"/>
    <dgm:cxn modelId="{064D05AD-CF5A-4665-9A8F-B4418B9A45BA}" type="presParOf" srcId="{5D1613E7-ECAC-4377-9DF4-63583B2C8223}" destId="{878290C3-4109-4DE6-B11D-B097F7CE7F38}" srcOrd="1" destOrd="0" presId="urn:microsoft.com/office/officeart/2008/layout/LinedList"/>
    <dgm:cxn modelId="{3DB4D90D-FCE8-4AB1-898C-349C644FB426}" type="presParOf" srcId="{878290C3-4109-4DE6-B11D-B097F7CE7F38}" destId="{3E6907F6-DAFD-41FD-8684-F5048F561C8A}" srcOrd="0" destOrd="0" presId="urn:microsoft.com/office/officeart/2008/layout/LinedList"/>
    <dgm:cxn modelId="{B4DFAA6A-9797-43B2-91C8-02210FAA4CE3}" type="presParOf" srcId="{878290C3-4109-4DE6-B11D-B097F7CE7F38}" destId="{902CF4BB-16B4-44A7-9216-7B066CD5226D}" srcOrd="1" destOrd="0" presId="urn:microsoft.com/office/officeart/2008/layout/LinedList"/>
    <dgm:cxn modelId="{1BA150EE-F0CE-414C-B1AF-3E09904500AA}" type="presParOf" srcId="{878290C3-4109-4DE6-B11D-B097F7CE7F38}" destId="{F1240C60-4929-4346-A474-A7E2E6FFB7F1}" srcOrd="2" destOrd="0" presId="urn:microsoft.com/office/officeart/2008/layout/LinedList"/>
    <dgm:cxn modelId="{29590852-2FCC-4069-A15C-BA5A9BD09FFB}" type="presParOf" srcId="{5D1613E7-ECAC-4377-9DF4-63583B2C8223}" destId="{35B3F2BB-6BF8-4B10-93C0-6768854FBE1D}" srcOrd="2" destOrd="0" presId="urn:microsoft.com/office/officeart/2008/layout/LinedList"/>
    <dgm:cxn modelId="{59C1DD93-E62B-4C74-8614-DB339868F692}" type="presParOf" srcId="{5D1613E7-ECAC-4377-9DF4-63583B2C8223}" destId="{50CDA884-C828-47BB-8447-39AE6AFBDF21}" srcOrd="3" destOrd="0" presId="urn:microsoft.com/office/officeart/2008/layout/LinedList"/>
    <dgm:cxn modelId="{D0B2CA92-A490-4696-85B1-68442977F9AC}" type="presParOf" srcId="{5D1613E7-ECAC-4377-9DF4-63583B2C8223}" destId="{930FC43F-5B50-4ED4-AEF0-2BCD6D5B42A9}" srcOrd="4" destOrd="0" presId="urn:microsoft.com/office/officeart/2008/layout/LinedList"/>
    <dgm:cxn modelId="{9F53DFFF-D6A2-4ABF-B12B-A1B7F57E97A6}" type="presParOf" srcId="{930FC43F-5B50-4ED4-AEF0-2BCD6D5B42A9}" destId="{7C560021-3C02-44C2-97F2-EE1873B2812D}" srcOrd="0" destOrd="0" presId="urn:microsoft.com/office/officeart/2008/layout/LinedList"/>
    <dgm:cxn modelId="{1FC938DE-5C13-4099-9854-12501EC60DDF}" type="presParOf" srcId="{930FC43F-5B50-4ED4-AEF0-2BCD6D5B42A9}" destId="{872503C3-DAC8-48D5-B897-7A590FA666AF}" srcOrd="1" destOrd="0" presId="urn:microsoft.com/office/officeart/2008/layout/LinedList"/>
    <dgm:cxn modelId="{A56F65D3-801B-402B-9E02-D7F3A61E773E}" type="presParOf" srcId="{930FC43F-5B50-4ED4-AEF0-2BCD6D5B42A9}" destId="{839B205E-963E-4877-A03E-38DE5FB67C9C}" srcOrd="2" destOrd="0" presId="urn:microsoft.com/office/officeart/2008/layout/LinedList"/>
    <dgm:cxn modelId="{2C39D130-DCCE-44B5-B451-F4B9B9DEDB08}" type="presParOf" srcId="{5D1613E7-ECAC-4377-9DF4-63583B2C8223}" destId="{C80AE25A-A487-407A-B810-DF0F2C847418}" srcOrd="5" destOrd="0" presId="urn:microsoft.com/office/officeart/2008/layout/LinedList"/>
    <dgm:cxn modelId="{852AA4FA-9142-468F-A3B1-05845F770994}" type="presParOf" srcId="{5D1613E7-ECAC-4377-9DF4-63583B2C8223}" destId="{2EF3B6C4-2D7D-42B6-8F27-3655B067FEC4}" srcOrd="6" destOrd="0" presId="urn:microsoft.com/office/officeart/2008/layout/LinedList"/>
    <dgm:cxn modelId="{D9523897-9B68-4FE4-AC42-8DF4F43F9C5A}" type="presParOf" srcId="{5D1613E7-ECAC-4377-9DF4-63583B2C8223}" destId="{E72280A1-4BA7-4412-8DD3-8B2F15766293}" srcOrd="7" destOrd="0" presId="urn:microsoft.com/office/officeart/2008/layout/LinedList"/>
    <dgm:cxn modelId="{4E0F5F69-266E-4AF8-A6C8-AD2226EE9155}" type="presParOf" srcId="{E72280A1-4BA7-4412-8DD3-8B2F15766293}" destId="{D9E666F3-7F1A-4E75-BEE2-5BFC17EA9F57}" srcOrd="0" destOrd="0" presId="urn:microsoft.com/office/officeart/2008/layout/LinedList"/>
    <dgm:cxn modelId="{E12E3F1B-692B-4AF5-B961-36DB5D2D295F}" type="presParOf" srcId="{E72280A1-4BA7-4412-8DD3-8B2F15766293}" destId="{C9792080-F092-408D-A680-3C0A9F931002}" srcOrd="1" destOrd="0" presId="urn:microsoft.com/office/officeart/2008/layout/LinedList"/>
    <dgm:cxn modelId="{C7E8ECA5-82E6-4C31-A368-B0BD3D5EA13B}" type="presParOf" srcId="{E72280A1-4BA7-4412-8DD3-8B2F15766293}" destId="{25A41403-95B0-4793-B86C-6C887326DB32}" srcOrd="2" destOrd="0" presId="urn:microsoft.com/office/officeart/2008/layout/LinedList"/>
    <dgm:cxn modelId="{FB5EF5BA-B3A8-48F5-94E8-6776C90B6BD7}" type="presParOf" srcId="{5D1613E7-ECAC-4377-9DF4-63583B2C8223}" destId="{BD01355C-2ECA-450E-BD67-155DF34BB491}" srcOrd="8" destOrd="0" presId="urn:microsoft.com/office/officeart/2008/layout/LinedList"/>
    <dgm:cxn modelId="{7712E29E-0771-4E9A-9A24-C1E2A44B04E3}" type="presParOf" srcId="{5D1613E7-ECAC-4377-9DF4-63583B2C8223}" destId="{ED7C18B6-964F-447B-B9F1-B8727502B2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smtClean="0"/>
            <a:t>ФОСы по УК и ОПК….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smtClean="0"/>
            <a:t>ФОСы образовательных организаций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ОС профессиональных компетенций, синхронизированные с банками процедур НОК с учетом ПС ОПОП 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качество ФОС будет всегда вызывать «позитивную» эмоцию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5FC0CD99-ED52-4775-861F-1E69030F0467}" type="presOf" srcId="{2F2B4458-62F0-4EEC-95FD-C385B33E95FA}" destId="{5B81A803-F956-4133-8EA9-A13208136518}" srcOrd="0" destOrd="0" presId="urn:microsoft.com/office/officeart/2008/layout/VerticalCurvedList"/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DB6FEEF1-078A-4AFD-BC3D-621D82C2E1DD}" type="presOf" srcId="{1C42426A-6DDB-4D44-BE41-2C19B0C33E5B}" destId="{6DBFB76B-43B7-4187-AA76-CC2B8C6E5DB9}" srcOrd="0" destOrd="0" presId="urn:microsoft.com/office/officeart/2008/layout/VerticalCurvedList"/>
    <dgm:cxn modelId="{11725D53-3B20-4024-9CBE-72B7C9FB0335}" type="presOf" srcId="{7EB01979-A455-4E04-9D7B-DFDC7C3E75F2}" destId="{B102A95F-E065-4E9A-B15B-5194BD908D11}" srcOrd="0" destOrd="0" presId="urn:microsoft.com/office/officeart/2008/layout/VerticalCurvedList"/>
    <dgm:cxn modelId="{1F0573DC-D434-4CB1-A846-C0BC41E543A1}" type="presOf" srcId="{F6A2D6C7-8FB4-471F-9B9D-DF02D1D93B5C}" destId="{48E21DF2-FA4A-4EFB-8C65-F077A61497D3}" srcOrd="0" destOrd="0" presId="urn:microsoft.com/office/officeart/2008/layout/VerticalCurvedList"/>
    <dgm:cxn modelId="{F097E4C7-7A0C-45A9-90A6-E8240EE2FCF9}" type="presOf" srcId="{241C39C8-A023-410F-AC70-729E0246E9DF}" destId="{F573D48A-7334-49B3-9470-00784E637F28}" srcOrd="0" destOrd="0" presId="urn:microsoft.com/office/officeart/2008/layout/VerticalCurvedList"/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1DB7042C-66F9-4CE5-A903-6C95D8C55E84}" type="presOf" srcId="{EF5B6394-93F2-4E25-BD7C-3B1C64758660}" destId="{A09C550B-0E55-452E-8E33-5241C0654D57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BDFA87D3-FA3C-47F7-AB46-1A87AED2468B}" type="presOf" srcId="{F85FD59B-834D-4303-9776-8ACC75B7F47A}" destId="{F7DFC238-EF14-4748-B1D7-EC4B9DD02CD0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281A9E5C-30DD-4544-B33C-7C389F0DF82F}" type="presOf" srcId="{AF12D8F5-4A57-488D-8682-73C62909549C}" destId="{EE300125-D826-4313-95CD-C4D434BFF631}" srcOrd="0" destOrd="0" presId="urn:microsoft.com/office/officeart/2008/layout/VerticalCurvedList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34272FEA-9313-4D44-90F8-C8C3AFEDC2EA}" type="presOf" srcId="{49448D4D-2ECB-4552-8B2E-77086FE0464A}" destId="{997563EB-3D1E-490E-8624-E03E3852128C}" srcOrd="0" destOrd="0" presId="urn:microsoft.com/office/officeart/2008/layout/VerticalCurvedList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2724AC83-39A3-44B9-A6D6-EEB74F781FB8}" type="presParOf" srcId="{A09C550B-0E55-452E-8E33-5241C0654D57}" destId="{1E5810FC-C01D-42EF-ADDC-E97AD4300BF7}" srcOrd="0" destOrd="0" presId="urn:microsoft.com/office/officeart/2008/layout/VerticalCurvedList"/>
    <dgm:cxn modelId="{28466F23-2AFD-4B9A-BEEA-6DAC301470B1}" type="presParOf" srcId="{1E5810FC-C01D-42EF-ADDC-E97AD4300BF7}" destId="{F21FD483-A34A-4B77-8773-E52D3E074EE6}" srcOrd="0" destOrd="0" presId="urn:microsoft.com/office/officeart/2008/layout/VerticalCurvedList"/>
    <dgm:cxn modelId="{FBAF75C2-F036-4231-9D23-3BD8F9ED3253}" type="presParOf" srcId="{F21FD483-A34A-4B77-8773-E52D3E074EE6}" destId="{EB58636E-396B-4A1F-8D24-2B0CDBFA7FCD}" srcOrd="0" destOrd="0" presId="urn:microsoft.com/office/officeart/2008/layout/VerticalCurvedList"/>
    <dgm:cxn modelId="{B2BA25D7-6EAE-480F-8EA4-862722B14062}" type="presParOf" srcId="{F21FD483-A34A-4B77-8773-E52D3E074EE6}" destId="{F7DFC238-EF14-4748-B1D7-EC4B9DD02CD0}" srcOrd="1" destOrd="0" presId="urn:microsoft.com/office/officeart/2008/layout/VerticalCurvedList"/>
    <dgm:cxn modelId="{112B4183-640A-4803-9899-D06E242DD47F}" type="presParOf" srcId="{F21FD483-A34A-4B77-8773-E52D3E074EE6}" destId="{84198979-6E72-421F-974F-4A67DEE6BBE0}" srcOrd="2" destOrd="0" presId="urn:microsoft.com/office/officeart/2008/layout/VerticalCurvedList"/>
    <dgm:cxn modelId="{9C8B1025-9469-4E7F-8CE4-4D8A32D81840}" type="presParOf" srcId="{F21FD483-A34A-4B77-8773-E52D3E074EE6}" destId="{681C433B-3CC4-44D7-9F03-C63C19F179DD}" srcOrd="3" destOrd="0" presId="urn:microsoft.com/office/officeart/2008/layout/VerticalCurvedList"/>
    <dgm:cxn modelId="{B7C1EB68-5811-4A56-9207-AFD3642EEDDF}" type="presParOf" srcId="{1E5810FC-C01D-42EF-ADDC-E97AD4300BF7}" destId="{F573D48A-7334-49B3-9470-00784E637F28}" srcOrd="1" destOrd="0" presId="urn:microsoft.com/office/officeart/2008/layout/VerticalCurvedList"/>
    <dgm:cxn modelId="{A309B12C-2159-4E1A-A791-05A6B9BBB296}" type="presParOf" srcId="{1E5810FC-C01D-42EF-ADDC-E97AD4300BF7}" destId="{818CD8A3-EE1D-4560-880B-F6213A57E94D}" srcOrd="2" destOrd="0" presId="urn:microsoft.com/office/officeart/2008/layout/VerticalCurvedList"/>
    <dgm:cxn modelId="{4A591E00-76EC-4162-B947-A40CCCE1E0B1}" type="presParOf" srcId="{818CD8A3-EE1D-4560-880B-F6213A57E94D}" destId="{FF67B018-ED51-403C-9C4F-323FC3A02DE0}" srcOrd="0" destOrd="0" presId="urn:microsoft.com/office/officeart/2008/layout/VerticalCurvedList"/>
    <dgm:cxn modelId="{D66D08D3-3DEF-4457-9F98-BAF6C7B4923F}" type="presParOf" srcId="{1E5810FC-C01D-42EF-ADDC-E97AD4300BF7}" destId="{48E21DF2-FA4A-4EFB-8C65-F077A61497D3}" srcOrd="3" destOrd="0" presId="urn:microsoft.com/office/officeart/2008/layout/VerticalCurvedList"/>
    <dgm:cxn modelId="{75A88583-EDE2-4C93-B586-26234AF7C00F}" type="presParOf" srcId="{1E5810FC-C01D-42EF-ADDC-E97AD4300BF7}" destId="{45D14D6F-45BF-43F1-A0B7-D1BE7F0FA482}" srcOrd="4" destOrd="0" presId="urn:microsoft.com/office/officeart/2008/layout/VerticalCurvedList"/>
    <dgm:cxn modelId="{AD365326-1F5C-47E0-87A7-1536531742CC}" type="presParOf" srcId="{45D14D6F-45BF-43F1-A0B7-D1BE7F0FA482}" destId="{7E7E5334-E7C9-4BA2-8CFD-13FC8EA1B73F}" srcOrd="0" destOrd="0" presId="urn:microsoft.com/office/officeart/2008/layout/VerticalCurvedList"/>
    <dgm:cxn modelId="{4128EC34-903A-45A2-B768-CD1BA685F8DC}" type="presParOf" srcId="{1E5810FC-C01D-42EF-ADDC-E97AD4300BF7}" destId="{6DBFB76B-43B7-4187-AA76-CC2B8C6E5DB9}" srcOrd="5" destOrd="0" presId="urn:microsoft.com/office/officeart/2008/layout/VerticalCurvedList"/>
    <dgm:cxn modelId="{302098D2-DD51-4F32-A433-8A073118D5B2}" type="presParOf" srcId="{1E5810FC-C01D-42EF-ADDC-E97AD4300BF7}" destId="{954C09F2-5DA3-457F-975F-24462926A977}" srcOrd="6" destOrd="0" presId="urn:microsoft.com/office/officeart/2008/layout/VerticalCurvedList"/>
    <dgm:cxn modelId="{DB618CA3-293B-431E-A156-76EFF6243859}" type="presParOf" srcId="{954C09F2-5DA3-457F-975F-24462926A977}" destId="{BE32964A-7A59-4F07-B5F1-F4BE53376B06}" srcOrd="0" destOrd="0" presId="urn:microsoft.com/office/officeart/2008/layout/VerticalCurvedList"/>
    <dgm:cxn modelId="{B8FEED47-E52A-4180-B2DC-DAD823EC73CE}" type="presParOf" srcId="{1E5810FC-C01D-42EF-ADDC-E97AD4300BF7}" destId="{EE300125-D826-4313-95CD-C4D434BFF631}" srcOrd="7" destOrd="0" presId="urn:microsoft.com/office/officeart/2008/layout/VerticalCurvedList"/>
    <dgm:cxn modelId="{8BEC9114-BD86-4360-A744-37E833FD76A5}" type="presParOf" srcId="{1E5810FC-C01D-42EF-ADDC-E97AD4300BF7}" destId="{5278E07C-7B7C-44E1-AA30-63A9C28E84B1}" srcOrd="8" destOrd="0" presId="urn:microsoft.com/office/officeart/2008/layout/VerticalCurvedList"/>
    <dgm:cxn modelId="{6BFA5FC1-7F48-48AD-9D68-CC88C9E68E5E}" type="presParOf" srcId="{5278E07C-7B7C-44E1-AA30-63A9C28E84B1}" destId="{BB33486E-A56B-41F3-B210-CC6FC6E61D77}" srcOrd="0" destOrd="0" presId="urn:microsoft.com/office/officeart/2008/layout/VerticalCurvedList"/>
    <dgm:cxn modelId="{5DF6718B-009A-4D9F-9869-6BDFD23C0E2F}" type="presParOf" srcId="{1E5810FC-C01D-42EF-ADDC-E97AD4300BF7}" destId="{997563EB-3D1E-490E-8624-E03E3852128C}" srcOrd="9" destOrd="0" presId="urn:microsoft.com/office/officeart/2008/layout/VerticalCurvedList"/>
    <dgm:cxn modelId="{EE7C789C-3B12-4EDE-B1D7-362EDB63EECB}" type="presParOf" srcId="{1E5810FC-C01D-42EF-ADDC-E97AD4300BF7}" destId="{A33C480C-08F3-438A-898B-48B9DAA5CD9E}" srcOrd="10" destOrd="0" presId="urn:microsoft.com/office/officeart/2008/layout/VerticalCurvedList"/>
    <dgm:cxn modelId="{8934019F-5127-4D2D-9711-9CC6B466FD77}" type="presParOf" srcId="{A33C480C-08F3-438A-898B-48B9DAA5CD9E}" destId="{D15FC268-D16A-4320-B53A-575918F11CA6}" srcOrd="0" destOrd="0" presId="urn:microsoft.com/office/officeart/2008/layout/VerticalCurvedList"/>
    <dgm:cxn modelId="{9617D0BE-C576-4121-B478-905A2722003B}" type="presParOf" srcId="{1E5810FC-C01D-42EF-ADDC-E97AD4300BF7}" destId="{5B81A803-F956-4133-8EA9-A13208136518}" srcOrd="11" destOrd="0" presId="urn:microsoft.com/office/officeart/2008/layout/VerticalCurvedList"/>
    <dgm:cxn modelId="{159011CC-4E29-472F-A856-927A5CB099A5}" type="presParOf" srcId="{1E5810FC-C01D-42EF-ADDC-E97AD4300BF7}" destId="{5772123F-1E79-499E-9BCD-918550E9E9EB}" srcOrd="12" destOrd="0" presId="urn:microsoft.com/office/officeart/2008/layout/VerticalCurvedList"/>
    <dgm:cxn modelId="{2306C56E-AED2-408D-8E93-B154C067B9EC}" type="presParOf" srcId="{5772123F-1E79-499E-9BCD-918550E9E9EB}" destId="{D0924207-5DCB-4901-A7B2-C3B359FEECDA}" srcOrd="0" destOrd="0" presId="urn:microsoft.com/office/officeart/2008/layout/VerticalCurvedList"/>
    <dgm:cxn modelId="{B9696317-37C2-4B48-9059-8D3D95CC8D86}" type="presParOf" srcId="{1E5810FC-C01D-42EF-ADDC-E97AD4300BF7}" destId="{B102A95F-E065-4E9A-B15B-5194BD908D11}" srcOrd="13" destOrd="0" presId="urn:microsoft.com/office/officeart/2008/layout/VerticalCurvedList"/>
    <dgm:cxn modelId="{1D97074C-1309-4075-B3B4-3F15A777E2B4}" type="presParOf" srcId="{1E5810FC-C01D-42EF-ADDC-E97AD4300BF7}" destId="{D37DC0C4-ED4F-471B-BE23-F7771BF040CF}" srcOrd="14" destOrd="0" presId="urn:microsoft.com/office/officeart/2008/layout/VerticalCurvedList"/>
    <dgm:cxn modelId="{C9AAE96F-75BA-455A-A188-C1E8F31D2F20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Программы ДПО от индустриальных партнеров, «встроенные» в ОП 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Целевое обучение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dirty="0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Базы практик и стажировок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Изменение фиктивной проектной деятельности на эффективную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D6751E66-6E65-4600-8E3E-AF7791C2A2F1}" type="presOf" srcId="{F6A2D6C7-8FB4-471F-9B9D-DF02D1D93B5C}" destId="{48E21DF2-FA4A-4EFB-8C65-F077A61497D3}" srcOrd="0" destOrd="0" presId="urn:microsoft.com/office/officeart/2008/layout/VerticalCurvedList"/>
    <dgm:cxn modelId="{90B4B89E-3370-4408-AC40-8954E3C6F866}" type="presOf" srcId="{F85FD59B-834D-4303-9776-8ACC75B7F47A}" destId="{F7DFC238-EF14-4748-B1D7-EC4B9DD02CD0}" srcOrd="0" destOrd="0" presId="urn:microsoft.com/office/officeart/2008/layout/VerticalCurvedList"/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DB9CC1BB-268D-41E1-8FFB-829D2A7D662C}" type="presOf" srcId="{AF12D8F5-4A57-488D-8682-73C62909549C}" destId="{EE300125-D826-4313-95CD-C4D434BFF631}" srcOrd="0" destOrd="0" presId="urn:microsoft.com/office/officeart/2008/layout/VerticalCurvedList"/>
    <dgm:cxn modelId="{E41A1E9E-7837-45D7-B5FF-1DA657ADE47B}" type="presOf" srcId="{EF5B6394-93F2-4E25-BD7C-3B1C64758660}" destId="{A09C550B-0E55-452E-8E33-5241C0654D57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A7B7C3F0-48D3-49E0-BCB1-E2BABBB671DF}" type="presOf" srcId="{241C39C8-A023-410F-AC70-729E0246E9DF}" destId="{F573D48A-7334-49B3-9470-00784E637F28}" srcOrd="0" destOrd="0" presId="urn:microsoft.com/office/officeart/2008/layout/VerticalCurvedList"/>
    <dgm:cxn modelId="{2BAAFB65-9F9A-4DD0-939E-EB48083462F6}" type="presOf" srcId="{7EB01979-A455-4E04-9D7B-DFDC7C3E75F2}" destId="{B102A95F-E065-4E9A-B15B-5194BD908D11}" srcOrd="0" destOrd="0" presId="urn:microsoft.com/office/officeart/2008/layout/VerticalCurvedList"/>
    <dgm:cxn modelId="{5E53AF3D-AC88-4AA5-B48F-7DAB2EC23369}" type="presOf" srcId="{49448D4D-2ECB-4552-8B2E-77086FE0464A}" destId="{997563EB-3D1E-490E-8624-E03E3852128C}" srcOrd="0" destOrd="0" presId="urn:microsoft.com/office/officeart/2008/layout/VerticalCurvedList"/>
    <dgm:cxn modelId="{F6740F8A-7AD0-4586-AB98-58D127740B75}" type="presOf" srcId="{1C42426A-6DDB-4D44-BE41-2C19B0C33E5B}" destId="{6DBFB76B-43B7-4187-AA76-CC2B8C6E5DB9}" srcOrd="0" destOrd="0" presId="urn:microsoft.com/office/officeart/2008/layout/VerticalCurvedList"/>
    <dgm:cxn modelId="{5C5D4EC9-E35E-40E5-A186-CC97ECCD0B6A}" type="presOf" srcId="{2F2B4458-62F0-4EEC-95FD-C385B33E95FA}" destId="{5B81A803-F956-4133-8EA9-A13208136518}" srcOrd="0" destOrd="0" presId="urn:microsoft.com/office/officeart/2008/layout/VerticalCurvedList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E59F8A44-09F6-4E3B-B5CE-C9C08A86FBA3}" type="presParOf" srcId="{A09C550B-0E55-452E-8E33-5241C0654D57}" destId="{1E5810FC-C01D-42EF-ADDC-E97AD4300BF7}" srcOrd="0" destOrd="0" presId="urn:microsoft.com/office/officeart/2008/layout/VerticalCurvedList"/>
    <dgm:cxn modelId="{C276B1D6-6D34-4159-A07E-202CEB572EA5}" type="presParOf" srcId="{1E5810FC-C01D-42EF-ADDC-E97AD4300BF7}" destId="{F21FD483-A34A-4B77-8773-E52D3E074EE6}" srcOrd="0" destOrd="0" presId="urn:microsoft.com/office/officeart/2008/layout/VerticalCurvedList"/>
    <dgm:cxn modelId="{B69240E0-3FDC-49E0-9705-DCBB7D088B77}" type="presParOf" srcId="{F21FD483-A34A-4B77-8773-E52D3E074EE6}" destId="{EB58636E-396B-4A1F-8D24-2B0CDBFA7FCD}" srcOrd="0" destOrd="0" presId="urn:microsoft.com/office/officeart/2008/layout/VerticalCurvedList"/>
    <dgm:cxn modelId="{2E54E9EC-9E90-460B-B510-4687B36766CF}" type="presParOf" srcId="{F21FD483-A34A-4B77-8773-E52D3E074EE6}" destId="{F7DFC238-EF14-4748-B1D7-EC4B9DD02CD0}" srcOrd="1" destOrd="0" presId="urn:microsoft.com/office/officeart/2008/layout/VerticalCurvedList"/>
    <dgm:cxn modelId="{42461CAA-5205-48F7-99CA-2E8A6FFF2A3B}" type="presParOf" srcId="{F21FD483-A34A-4B77-8773-E52D3E074EE6}" destId="{84198979-6E72-421F-974F-4A67DEE6BBE0}" srcOrd="2" destOrd="0" presId="urn:microsoft.com/office/officeart/2008/layout/VerticalCurvedList"/>
    <dgm:cxn modelId="{4C53C822-C3C7-4833-B39F-72E7889A926A}" type="presParOf" srcId="{F21FD483-A34A-4B77-8773-E52D3E074EE6}" destId="{681C433B-3CC4-44D7-9F03-C63C19F179DD}" srcOrd="3" destOrd="0" presId="urn:microsoft.com/office/officeart/2008/layout/VerticalCurvedList"/>
    <dgm:cxn modelId="{B509DEC6-2FFB-480A-9189-C98C5716A11F}" type="presParOf" srcId="{1E5810FC-C01D-42EF-ADDC-E97AD4300BF7}" destId="{F573D48A-7334-49B3-9470-00784E637F28}" srcOrd="1" destOrd="0" presId="urn:microsoft.com/office/officeart/2008/layout/VerticalCurvedList"/>
    <dgm:cxn modelId="{BE8C71FF-8DD4-4242-8695-305605222602}" type="presParOf" srcId="{1E5810FC-C01D-42EF-ADDC-E97AD4300BF7}" destId="{818CD8A3-EE1D-4560-880B-F6213A57E94D}" srcOrd="2" destOrd="0" presId="urn:microsoft.com/office/officeart/2008/layout/VerticalCurvedList"/>
    <dgm:cxn modelId="{F58EF5DB-F741-43D1-9FDC-F9836559B3DC}" type="presParOf" srcId="{818CD8A3-EE1D-4560-880B-F6213A57E94D}" destId="{FF67B018-ED51-403C-9C4F-323FC3A02DE0}" srcOrd="0" destOrd="0" presId="urn:microsoft.com/office/officeart/2008/layout/VerticalCurvedList"/>
    <dgm:cxn modelId="{3DE69136-A105-4C80-B938-B02488A20FB5}" type="presParOf" srcId="{1E5810FC-C01D-42EF-ADDC-E97AD4300BF7}" destId="{48E21DF2-FA4A-4EFB-8C65-F077A61497D3}" srcOrd="3" destOrd="0" presId="urn:microsoft.com/office/officeart/2008/layout/VerticalCurvedList"/>
    <dgm:cxn modelId="{34B2F12C-FF79-4278-A77C-E3C95613CD1A}" type="presParOf" srcId="{1E5810FC-C01D-42EF-ADDC-E97AD4300BF7}" destId="{45D14D6F-45BF-43F1-A0B7-D1BE7F0FA482}" srcOrd="4" destOrd="0" presId="urn:microsoft.com/office/officeart/2008/layout/VerticalCurvedList"/>
    <dgm:cxn modelId="{7A26DAEE-5FB8-4722-BF58-40EC8EFED978}" type="presParOf" srcId="{45D14D6F-45BF-43F1-A0B7-D1BE7F0FA482}" destId="{7E7E5334-E7C9-4BA2-8CFD-13FC8EA1B73F}" srcOrd="0" destOrd="0" presId="urn:microsoft.com/office/officeart/2008/layout/VerticalCurvedList"/>
    <dgm:cxn modelId="{0E5EC3FD-2EFC-4807-98F1-A0605C409073}" type="presParOf" srcId="{1E5810FC-C01D-42EF-ADDC-E97AD4300BF7}" destId="{6DBFB76B-43B7-4187-AA76-CC2B8C6E5DB9}" srcOrd="5" destOrd="0" presId="urn:microsoft.com/office/officeart/2008/layout/VerticalCurvedList"/>
    <dgm:cxn modelId="{7CFB27CE-78B7-4017-BED8-0E4A9BA9398A}" type="presParOf" srcId="{1E5810FC-C01D-42EF-ADDC-E97AD4300BF7}" destId="{954C09F2-5DA3-457F-975F-24462926A977}" srcOrd="6" destOrd="0" presId="urn:microsoft.com/office/officeart/2008/layout/VerticalCurvedList"/>
    <dgm:cxn modelId="{E1C7D68D-D378-4413-B717-7ECEF005C1A4}" type="presParOf" srcId="{954C09F2-5DA3-457F-975F-24462926A977}" destId="{BE32964A-7A59-4F07-B5F1-F4BE53376B06}" srcOrd="0" destOrd="0" presId="urn:microsoft.com/office/officeart/2008/layout/VerticalCurvedList"/>
    <dgm:cxn modelId="{482FF72C-627C-4577-BD6D-FA0A16746479}" type="presParOf" srcId="{1E5810FC-C01D-42EF-ADDC-E97AD4300BF7}" destId="{EE300125-D826-4313-95CD-C4D434BFF631}" srcOrd="7" destOrd="0" presId="urn:microsoft.com/office/officeart/2008/layout/VerticalCurvedList"/>
    <dgm:cxn modelId="{A55FF9BA-DF19-4ADA-AAD6-B48BD19F7D4D}" type="presParOf" srcId="{1E5810FC-C01D-42EF-ADDC-E97AD4300BF7}" destId="{5278E07C-7B7C-44E1-AA30-63A9C28E84B1}" srcOrd="8" destOrd="0" presId="urn:microsoft.com/office/officeart/2008/layout/VerticalCurvedList"/>
    <dgm:cxn modelId="{5F679119-8C9B-4472-9900-590B7D6CED4E}" type="presParOf" srcId="{5278E07C-7B7C-44E1-AA30-63A9C28E84B1}" destId="{BB33486E-A56B-41F3-B210-CC6FC6E61D77}" srcOrd="0" destOrd="0" presId="urn:microsoft.com/office/officeart/2008/layout/VerticalCurvedList"/>
    <dgm:cxn modelId="{8990D850-A139-46DC-8139-9C3B3C36605F}" type="presParOf" srcId="{1E5810FC-C01D-42EF-ADDC-E97AD4300BF7}" destId="{997563EB-3D1E-490E-8624-E03E3852128C}" srcOrd="9" destOrd="0" presId="urn:microsoft.com/office/officeart/2008/layout/VerticalCurvedList"/>
    <dgm:cxn modelId="{81333DE0-EF68-4653-8A0F-CF291C837BFC}" type="presParOf" srcId="{1E5810FC-C01D-42EF-ADDC-E97AD4300BF7}" destId="{A33C480C-08F3-438A-898B-48B9DAA5CD9E}" srcOrd="10" destOrd="0" presId="urn:microsoft.com/office/officeart/2008/layout/VerticalCurvedList"/>
    <dgm:cxn modelId="{4F7CEC7B-A83C-4063-B63D-02CC19CB6AB1}" type="presParOf" srcId="{A33C480C-08F3-438A-898B-48B9DAA5CD9E}" destId="{D15FC268-D16A-4320-B53A-575918F11CA6}" srcOrd="0" destOrd="0" presId="urn:microsoft.com/office/officeart/2008/layout/VerticalCurvedList"/>
    <dgm:cxn modelId="{882FB641-E5F5-46D8-804D-654A44FDAB07}" type="presParOf" srcId="{1E5810FC-C01D-42EF-ADDC-E97AD4300BF7}" destId="{5B81A803-F956-4133-8EA9-A13208136518}" srcOrd="11" destOrd="0" presId="urn:microsoft.com/office/officeart/2008/layout/VerticalCurvedList"/>
    <dgm:cxn modelId="{31CD2107-E664-49CC-946C-96A6AAD627F6}" type="presParOf" srcId="{1E5810FC-C01D-42EF-ADDC-E97AD4300BF7}" destId="{5772123F-1E79-499E-9BCD-918550E9E9EB}" srcOrd="12" destOrd="0" presId="urn:microsoft.com/office/officeart/2008/layout/VerticalCurvedList"/>
    <dgm:cxn modelId="{B6C48B78-6E7C-4E5D-B00C-6F58D6FC2BD7}" type="presParOf" srcId="{5772123F-1E79-499E-9BCD-918550E9E9EB}" destId="{D0924207-5DCB-4901-A7B2-C3B359FEECDA}" srcOrd="0" destOrd="0" presId="urn:microsoft.com/office/officeart/2008/layout/VerticalCurvedList"/>
    <dgm:cxn modelId="{CA83E16A-3E39-44B4-BA37-658C4DE2BB26}" type="presParOf" srcId="{1E5810FC-C01D-42EF-ADDC-E97AD4300BF7}" destId="{B102A95F-E065-4E9A-B15B-5194BD908D11}" srcOrd="13" destOrd="0" presId="urn:microsoft.com/office/officeart/2008/layout/VerticalCurvedList"/>
    <dgm:cxn modelId="{230B9029-32DA-4275-B5BE-6E2E9E2913C2}" type="presParOf" srcId="{1E5810FC-C01D-42EF-ADDC-E97AD4300BF7}" destId="{D37DC0C4-ED4F-471B-BE23-F7771BF040CF}" srcOrd="14" destOrd="0" presId="urn:microsoft.com/office/officeart/2008/layout/VerticalCurvedList"/>
    <dgm:cxn modelId="{AB9B9367-EAD2-4CBD-8F97-D780D3574DD6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Степень, звание или что еще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Стаж, диагностируемые профессиональные достижения 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dirty="0" err="1" smtClean="0"/>
            <a:t>Наукометрические</a:t>
          </a:r>
          <a:r>
            <a:rPr lang="ru-RU" sz="1400" b="1" dirty="0" smtClean="0"/>
            <a:t> показатели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Квалификация (соответствие ПС???)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Экспертная, предметная, цифровая компетенция (как измерять?)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5F69B51A-7C62-458B-88A4-5D072E14B385}" type="presOf" srcId="{AF12D8F5-4A57-488D-8682-73C62909549C}" destId="{EE300125-D826-4313-95CD-C4D434BFF631}" srcOrd="0" destOrd="0" presId="urn:microsoft.com/office/officeart/2008/layout/VerticalCurvedList"/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E5D22C30-705D-4385-A65F-9C947832AEB5}" type="presOf" srcId="{7EB01979-A455-4E04-9D7B-DFDC7C3E75F2}" destId="{B102A95F-E065-4E9A-B15B-5194BD908D11}" srcOrd="0" destOrd="0" presId="urn:microsoft.com/office/officeart/2008/layout/VerticalCurvedList"/>
    <dgm:cxn modelId="{ACCB0670-30FB-4BDE-874B-286E685C3748}" type="presOf" srcId="{241C39C8-A023-410F-AC70-729E0246E9DF}" destId="{F573D48A-7334-49B3-9470-00784E637F28}" srcOrd="0" destOrd="0" presId="urn:microsoft.com/office/officeart/2008/layout/VerticalCurvedList"/>
    <dgm:cxn modelId="{623F60F6-966A-4D96-963E-2E45A2F5B597}" type="presOf" srcId="{F85FD59B-834D-4303-9776-8ACC75B7F47A}" destId="{F7DFC238-EF14-4748-B1D7-EC4B9DD02CD0}" srcOrd="0" destOrd="0" presId="urn:microsoft.com/office/officeart/2008/layout/VerticalCurvedList"/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3CE4FDFA-FFD3-473F-B4C5-F260CC2A94C8}" type="presOf" srcId="{EF5B6394-93F2-4E25-BD7C-3B1C64758660}" destId="{A09C550B-0E55-452E-8E33-5241C0654D57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486BDD1B-B241-4E0F-ACB6-5AC47600DC5D}" type="presOf" srcId="{1C42426A-6DDB-4D44-BE41-2C19B0C33E5B}" destId="{6DBFB76B-43B7-4187-AA76-CC2B8C6E5DB9}" srcOrd="0" destOrd="0" presId="urn:microsoft.com/office/officeart/2008/layout/VerticalCurvedList"/>
    <dgm:cxn modelId="{9B24BF36-693B-4474-B110-3DC4711DAB77}" type="presOf" srcId="{2F2B4458-62F0-4EEC-95FD-C385B33E95FA}" destId="{5B81A803-F956-4133-8EA9-A13208136518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8D65E5FD-3F53-4CB6-B1F1-B319E475B656}" type="presOf" srcId="{49448D4D-2ECB-4552-8B2E-77086FE0464A}" destId="{997563EB-3D1E-490E-8624-E03E3852128C}" srcOrd="0" destOrd="0" presId="urn:microsoft.com/office/officeart/2008/layout/VerticalCurvedList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07C7E7CA-D369-479D-8DE9-875BBF7971D9}" type="presOf" srcId="{F6A2D6C7-8FB4-471F-9B9D-DF02D1D93B5C}" destId="{48E21DF2-FA4A-4EFB-8C65-F077A61497D3}" srcOrd="0" destOrd="0" presId="urn:microsoft.com/office/officeart/2008/layout/VerticalCurvedList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FF0044C4-87EA-4426-936A-8759DA3FA007}" type="presParOf" srcId="{A09C550B-0E55-452E-8E33-5241C0654D57}" destId="{1E5810FC-C01D-42EF-ADDC-E97AD4300BF7}" srcOrd="0" destOrd="0" presId="urn:microsoft.com/office/officeart/2008/layout/VerticalCurvedList"/>
    <dgm:cxn modelId="{4E8BFBC0-71D9-4769-829B-1FF1A1F0E554}" type="presParOf" srcId="{1E5810FC-C01D-42EF-ADDC-E97AD4300BF7}" destId="{F21FD483-A34A-4B77-8773-E52D3E074EE6}" srcOrd="0" destOrd="0" presId="urn:microsoft.com/office/officeart/2008/layout/VerticalCurvedList"/>
    <dgm:cxn modelId="{73BECBCF-126D-4F01-BC76-DC64E7E1B64B}" type="presParOf" srcId="{F21FD483-A34A-4B77-8773-E52D3E074EE6}" destId="{EB58636E-396B-4A1F-8D24-2B0CDBFA7FCD}" srcOrd="0" destOrd="0" presId="urn:microsoft.com/office/officeart/2008/layout/VerticalCurvedList"/>
    <dgm:cxn modelId="{5D17DEA0-5876-4203-827D-B26BC4F649FD}" type="presParOf" srcId="{F21FD483-A34A-4B77-8773-E52D3E074EE6}" destId="{F7DFC238-EF14-4748-B1D7-EC4B9DD02CD0}" srcOrd="1" destOrd="0" presId="urn:microsoft.com/office/officeart/2008/layout/VerticalCurvedList"/>
    <dgm:cxn modelId="{D9C93754-1EA9-4D70-A5F8-E052DE466943}" type="presParOf" srcId="{F21FD483-A34A-4B77-8773-E52D3E074EE6}" destId="{84198979-6E72-421F-974F-4A67DEE6BBE0}" srcOrd="2" destOrd="0" presId="urn:microsoft.com/office/officeart/2008/layout/VerticalCurvedList"/>
    <dgm:cxn modelId="{B1ECBD5B-1987-440E-85B3-A1CF04CEF64F}" type="presParOf" srcId="{F21FD483-A34A-4B77-8773-E52D3E074EE6}" destId="{681C433B-3CC4-44D7-9F03-C63C19F179DD}" srcOrd="3" destOrd="0" presId="urn:microsoft.com/office/officeart/2008/layout/VerticalCurvedList"/>
    <dgm:cxn modelId="{019A58C4-1386-447C-8A72-B5A0B01F7DBC}" type="presParOf" srcId="{1E5810FC-C01D-42EF-ADDC-E97AD4300BF7}" destId="{F573D48A-7334-49B3-9470-00784E637F28}" srcOrd="1" destOrd="0" presId="urn:microsoft.com/office/officeart/2008/layout/VerticalCurvedList"/>
    <dgm:cxn modelId="{B820B5C1-3C1C-47CE-89DF-FADADC93C591}" type="presParOf" srcId="{1E5810FC-C01D-42EF-ADDC-E97AD4300BF7}" destId="{818CD8A3-EE1D-4560-880B-F6213A57E94D}" srcOrd="2" destOrd="0" presId="urn:microsoft.com/office/officeart/2008/layout/VerticalCurvedList"/>
    <dgm:cxn modelId="{D061A65A-5CA4-40A3-912B-2109EBB9FBA6}" type="presParOf" srcId="{818CD8A3-EE1D-4560-880B-F6213A57E94D}" destId="{FF67B018-ED51-403C-9C4F-323FC3A02DE0}" srcOrd="0" destOrd="0" presId="urn:microsoft.com/office/officeart/2008/layout/VerticalCurvedList"/>
    <dgm:cxn modelId="{36148AF1-BFB9-4B22-A46A-ADE4C8FC85B6}" type="presParOf" srcId="{1E5810FC-C01D-42EF-ADDC-E97AD4300BF7}" destId="{48E21DF2-FA4A-4EFB-8C65-F077A61497D3}" srcOrd="3" destOrd="0" presId="urn:microsoft.com/office/officeart/2008/layout/VerticalCurvedList"/>
    <dgm:cxn modelId="{6D67AC93-C96A-4FBC-A757-394EF37897FA}" type="presParOf" srcId="{1E5810FC-C01D-42EF-ADDC-E97AD4300BF7}" destId="{45D14D6F-45BF-43F1-A0B7-D1BE7F0FA482}" srcOrd="4" destOrd="0" presId="urn:microsoft.com/office/officeart/2008/layout/VerticalCurvedList"/>
    <dgm:cxn modelId="{6D0377B7-5BE3-4A6B-A615-D09128964012}" type="presParOf" srcId="{45D14D6F-45BF-43F1-A0B7-D1BE7F0FA482}" destId="{7E7E5334-E7C9-4BA2-8CFD-13FC8EA1B73F}" srcOrd="0" destOrd="0" presId="urn:microsoft.com/office/officeart/2008/layout/VerticalCurvedList"/>
    <dgm:cxn modelId="{82403182-D4E3-4063-9701-9EE005347802}" type="presParOf" srcId="{1E5810FC-C01D-42EF-ADDC-E97AD4300BF7}" destId="{6DBFB76B-43B7-4187-AA76-CC2B8C6E5DB9}" srcOrd="5" destOrd="0" presId="urn:microsoft.com/office/officeart/2008/layout/VerticalCurvedList"/>
    <dgm:cxn modelId="{0F2FE2DF-2BB3-4325-BAFC-C7A45AE54DA8}" type="presParOf" srcId="{1E5810FC-C01D-42EF-ADDC-E97AD4300BF7}" destId="{954C09F2-5DA3-457F-975F-24462926A977}" srcOrd="6" destOrd="0" presId="urn:microsoft.com/office/officeart/2008/layout/VerticalCurvedList"/>
    <dgm:cxn modelId="{C6675636-E1CC-41FC-8F60-9B0FBCAF0712}" type="presParOf" srcId="{954C09F2-5DA3-457F-975F-24462926A977}" destId="{BE32964A-7A59-4F07-B5F1-F4BE53376B06}" srcOrd="0" destOrd="0" presId="urn:microsoft.com/office/officeart/2008/layout/VerticalCurvedList"/>
    <dgm:cxn modelId="{9DDE978B-AC5D-4DF9-B719-3CE145D4BBA1}" type="presParOf" srcId="{1E5810FC-C01D-42EF-ADDC-E97AD4300BF7}" destId="{EE300125-D826-4313-95CD-C4D434BFF631}" srcOrd="7" destOrd="0" presId="urn:microsoft.com/office/officeart/2008/layout/VerticalCurvedList"/>
    <dgm:cxn modelId="{5C8FA531-ACD9-4B9F-8B52-F657EA3F5C73}" type="presParOf" srcId="{1E5810FC-C01D-42EF-ADDC-E97AD4300BF7}" destId="{5278E07C-7B7C-44E1-AA30-63A9C28E84B1}" srcOrd="8" destOrd="0" presId="urn:microsoft.com/office/officeart/2008/layout/VerticalCurvedList"/>
    <dgm:cxn modelId="{CDD09CD3-F873-4844-81CF-4E4514445200}" type="presParOf" srcId="{5278E07C-7B7C-44E1-AA30-63A9C28E84B1}" destId="{BB33486E-A56B-41F3-B210-CC6FC6E61D77}" srcOrd="0" destOrd="0" presId="urn:microsoft.com/office/officeart/2008/layout/VerticalCurvedList"/>
    <dgm:cxn modelId="{0BC95515-BC27-4701-BFE8-F6A04E8DBCA1}" type="presParOf" srcId="{1E5810FC-C01D-42EF-ADDC-E97AD4300BF7}" destId="{997563EB-3D1E-490E-8624-E03E3852128C}" srcOrd="9" destOrd="0" presId="urn:microsoft.com/office/officeart/2008/layout/VerticalCurvedList"/>
    <dgm:cxn modelId="{90950F1B-8B15-4581-9A05-624D7C182E4E}" type="presParOf" srcId="{1E5810FC-C01D-42EF-ADDC-E97AD4300BF7}" destId="{A33C480C-08F3-438A-898B-48B9DAA5CD9E}" srcOrd="10" destOrd="0" presId="urn:microsoft.com/office/officeart/2008/layout/VerticalCurvedList"/>
    <dgm:cxn modelId="{5A6BD7F7-2B1E-4E49-87BC-02A1A27A7D1A}" type="presParOf" srcId="{A33C480C-08F3-438A-898B-48B9DAA5CD9E}" destId="{D15FC268-D16A-4320-B53A-575918F11CA6}" srcOrd="0" destOrd="0" presId="urn:microsoft.com/office/officeart/2008/layout/VerticalCurvedList"/>
    <dgm:cxn modelId="{12E93394-4BA0-4310-B2BD-55EA2A726215}" type="presParOf" srcId="{1E5810FC-C01D-42EF-ADDC-E97AD4300BF7}" destId="{5B81A803-F956-4133-8EA9-A13208136518}" srcOrd="11" destOrd="0" presId="urn:microsoft.com/office/officeart/2008/layout/VerticalCurvedList"/>
    <dgm:cxn modelId="{BDBFAEE0-B529-42EC-B8E3-6B9637D48DEB}" type="presParOf" srcId="{1E5810FC-C01D-42EF-ADDC-E97AD4300BF7}" destId="{5772123F-1E79-499E-9BCD-918550E9E9EB}" srcOrd="12" destOrd="0" presId="urn:microsoft.com/office/officeart/2008/layout/VerticalCurvedList"/>
    <dgm:cxn modelId="{66DDC084-EFE0-4995-BD65-D57BE92480A0}" type="presParOf" srcId="{5772123F-1E79-499E-9BCD-918550E9E9EB}" destId="{D0924207-5DCB-4901-A7B2-C3B359FEECDA}" srcOrd="0" destOrd="0" presId="urn:microsoft.com/office/officeart/2008/layout/VerticalCurvedList"/>
    <dgm:cxn modelId="{79488A1D-4EEA-49EE-9F54-EE2182D05C89}" type="presParOf" srcId="{1E5810FC-C01D-42EF-ADDC-E97AD4300BF7}" destId="{B102A95F-E065-4E9A-B15B-5194BD908D11}" srcOrd="13" destOrd="0" presId="urn:microsoft.com/office/officeart/2008/layout/VerticalCurvedList"/>
    <dgm:cxn modelId="{703741DB-F630-4699-BFDA-F91C2ABEFE2B}" type="presParOf" srcId="{1E5810FC-C01D-42EF-ADDC-E97AD4300BF7}" destId="{D37DC0C4-ED4F-471B-BE23-F7771BF040CF}" srcOrd="14" destOrd="0" presId="urn:microsoft.com/office/officeart/2008/layout/VerticalCurvedList"/>
    <dgm:cxn modelId="{A8A5A589-2655-4E1B-96FA-A9BB575947C5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Трудоустройство в соответствии с профилем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Уровень зарплат??? (очень много тонкостей)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Рыночная стоимость квалификации (универсальный показатель должен быть)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Что делать с иностранными гражданами и форматом </a:t>
          </a:r>
          <a:r>
            <a:rPr lang="ru-RU" sz="1400" b="1" dirty="0" err="1" smtClean="0"/>
            <a:t>самозанятыми</a:t>
          </a:r>
          <a:r>
            <a:rPr lang="ru-RU" sz="1400" b="1" dirty="0" smtClean="0"/>
            <a:t> и ИП?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6C4C7947-1494-41B1-99FE-D74F63EF9E3F}" type="presOf" srcId="{2F2B4458-62F0-4EEC-95FD-C385B33E95FA}" destId="{5B81A803-F956-4133-8EA9-A13208136518}" srcOrd="0" destOrd="0" presId="urn:microsoft.com/office/officeart/2008/layout/VerticalCurvedList"/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026A208F-78C9-4166-9D40-8A18873FCC15}" type="presOf" srcId="{7EB01979-A455-4E04-9D7B-DFDC7C3E75F2}" destId="{B102A95F-E065-4E9A-B15B-5194BD908D11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67DBBFB0-BC24-4C8C-ACE9-393AB6BDDCD7}" type="presOf" srcId="{F6A2D6C7-8FB4-471F-9B9D-DF02D1D93B5C}" destId="{48E21DF2-FA4A-4EFB-8C65-F077A61497D3}" srcOrd="0" destOrd="0" presId="urn:microsoft.com/office/officeart/2008/layout/VerticalCurvedList"/>
    <dgm:cxn modelId="{80B98287-8C74-4A3E-B69B-07AB3FF4B328}" type="presOf" srcId="{AF12D8F5-4A57-488D-8682-73C62909549C}" destId="{EE300125-D826-4313-95CD-C4D434BFF631}" srcOrd="0" destOrd="0" presId="urn:microsoft.com/office/officeart/2008/layout/VerticalCurvedList"/>
    <dgm:cxn modelId="{EBC4CD44-4C13-45D5-B7B9-3693EB394535}" type="presOf" srcId="{1C42426A-6DDB-4D44-BE41-2C19B0C33E5B}" destId="{6DBFB76B-43B7-4187-AA76-CC2B8C6E5DB9}" srcOrd="0" destOrd="0" presId="urn:microsoft.com/office/officeart/2008/layout/VerticalCurvedList"/>
    <dgm:cxn modelId="{2F07E360-0527-4147-BF15-68DAFCE81E4A}" type="presOf" srcId="{EF5B6394-93F2-4E25-BD7C-3B1C64758660}" destId="{A09C550B-0E55-452E-8E33-5241C0654D57}" srcOrd="0" destOrd="0" presId="urn:microsoft.com/office/officeart/2008/layout/VerticalCurvedList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F3917E65-5D71-4123-93A6-C5E622CEB856}" type="presOf" srcId="{49448D4D-2ECB-4552-8B2E-77086FE0464A}" destId="{997563EB-3D1E-490E-8624-E03E3852128C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11FC7456-4042-4481-8842-88DEB7F3CBF5}" type="presOf" srcId="{241C39C8-A023-410F-AC70-729E0246E9DF}" destId="{F573D48A-7334-49B3-9470-00784E637F28}" srcOrd="0" destOrd="0" presId="urn:microsoft.com/office/officeart/2008/layout/VerticalCurvedList"/>
    <dgm:cxn modelId="{2A7E2BD7-A680-4B29-85C6-2483F5AF8E75}" type="presOf" srcId="{F85FD59B-834D-4303-9776-8ACC75B7F47A}" destId="{F7DFC238-EF14-4748-B1D7-EC4B9DD02CD0}" srcOrd="0" destOrd="0" presId="urn:microsoft.com/office/officeart/2008/layout/VerticalCurvedList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2E2AD208-7AF8-4718-B9BB-8D77DC8C7D31}" type="presParOf" srcId="{A09C550B-0E55-452E-8E33-5241C0654D57}" destId="{1E5810FC-C01D-42EF-ADDC-E97AD4300BF7}" srcOrd="0" destOrd="0" presId="urn:microsoft.com/office/officeart/2008/layout/VerticalCurvedList"/>
    <dgm:cxn modelId="{A62D61EB-50FE-4941-9137-F44FE029AE1C}" type="presParOf" srcId="{1E5810FC-C01D-42EF-ADDC-E97AD4300BF7}" destId="{F21FD483-A34A-4B77-8773-E52D3E074EE6}" srcOrd="0" destOrd="0" presId="urn:microsoft.com/office/officeart/2008/layout/VerticalCurvedList"/>
    <dgm:cxn modelId="{3144F7AB-F371-445A-AA37-D0E5A5C91865}" type="presParOf" srcId="{F21FD483-A34A-4B77-8773-E52D3E074EE6}" destId="{EB58636E-396B-4A1F-8D24-2B0CDBFA7FCD}" srcOrd="0" destOrd="0" presId="urn:microsoft.com/office/officeart/2008/layout/VerticalCurvedList"/>
    <dgm:cxn modelId="{703E1D67-2EAE-49A8-AB44-89E692E22F5F}" type="presParOf" srcId="{F21FD483-A34A-4B77-8773-E52D3E074EE6}" destId="{F7DFC238-EF14-4748-B1D7-EC4B9DD02CD0}" srcOrd="1" destOrd="0" presId="urn:microsoft.com/office/officeart/2008/layout/VerticalCurvedList"/>
    <dgm:cxn modelId="{523F49D6-1C19-4AE4-999A-D325B105C595}" type="presParOf" srcId="{F21FD483-A34A-4B77-8773-E52D3E074EE6}" destId="{84198979-6E72-421F-974F-4A67DEE6BBE0}" srcOrd="2" destOrd="0" presId="urn:microsoft.com/office/officeart/2008/layout/VerticalCurvedList"/>
    <dgm:cxn modelId="{449CD6B1-87C4-4015-9687-3FD366DBE6AE}" type="presParOf" srcId="{F21FD483-A34A-4B77-8773-E52D3E074EE6}" destId="{681C433B-3CC4-44D7-9F03-C63C19F179DD}" srcOrd="3" destOrd="0" presId="urn:microsoft.com/office/officeart/2008/layout/VerticalCurvedList"/>
    <dgm:cxn modelId="{B21C5620-82B1-45E6-B0AA-89C1AD82BA41}" type="presParOf" srcId="{1E5810FC-C01D-42EF-ADDC-E97AD4300BF7}" destId="{F573D48A-7334-49B3-9470-00784E637F28}" srcOrd="1" destOrd="0" presId="urn:microsoft.com/office/officeart/2008/layout/VerticalCurvedList"/>
    <dgm:cxn modelId="{0211E713-772C-4B93-9B62-FD4274D16268}" type="presParOf" srcId="{1E5810FC-C01D-42EF-ADDC-E97AD4300BF7}" destId="{818CD8A3-EE1D-4560-880B-F6213A57E94D}" srcOrd="2" destOrd="0" presId="urn:microsoft.com/office/officeart/2008/layout/VerticalCurvedList"/>
    <dgm:cxn modelId="{D244B19B-511C-4A91-B149-15094FC3503C}" type="presParOf" srcId="{818CD8A3-EE1D-4560-880B-F6213A57E94D}" destId="{FF67B018-ED51-403C-9C4F-323FC3A02DE0}" srcOrd="0" destOrd="0" presId="urn:microsoft.com/office/officeart/2008/layout/VerticalCurvedList"/>
    <dgm:cxn modelId="{4FD05350-6334-4346-9785-65620CF11AB5}" type="presParOf" srcId="{1E5810FC-C01D-42EF-ADDC-E97AD4300BF7}" destId="{48E21DF2-FA4A-4EFB-8C65-F077A61497D3}" srcOrd="3" destOrd="0" presId="urn:microsoft.com/office/officeart/2008/layout/VerticalCurvedList"/>
    <dgm:cxn modelId="{DEC97A2A-DC36-4417-B8E0-5ED63FD488A4}" type="presParOf" srcId="{1E5810FC-C01D-42EF-ADDC-E97AD4300BF7}" destId="{45D14D6F-45BF-43F1-A0B7-D1BE7F0FA482}" srcOrd="4" destOrd="0" presId="urn:microsoft.com/office/officeart/2008/layout/VerticalCurvedList"/>
    <dgm:cxn modelId="{F79894D9-DDBC-4CE9-8200-1297C79895FD}" type="presParOf" srcId="{45D14D6F-45BF-43F1-A0B7-D1BE7F0FA482}" destId="{7E7E5334-E7C9-4BA2-8CFD-13FC8EA1B73F}" srcOrd="0" destOrd="0" presId="urn:microsoft.com/office/officeart/2008/layout/VerticalCurvedList"/>
    <dgm:cxn modelId="{9F0C27D1-388D-40D5-8D45-CA5986EFD736}" type="presParOf" srcId="{1E5810FC-C01D-42EF-ADDC-E97AD4300BF7}" destId="{6DBFB76B-43B7-4187-AA76-CC2B8C6E5DB9}" srcOrd="5" destOrd="0" presId="urn:microsoft.com/office/officeart/2008/layout/VerticalCurvedList"/>
    <dgm:cxn modelId="{47649C96-BB25-4AE1-B053-52008F4626F7}" type="presParOf" srcId="{1E5810FC-C01D-42EF-ADDC-E97AD4300BF7}" destId="{954C09F2-5DA3-457F-975F-24462926A977}" srcOrd="6" destOrd="0" presId="urn:microsoft.com/office/officeart/2008/layout/VerticalCurvedList"/>
    <dgm:cxn modelId="{4D47C669-1DEB-42C0-B80E-F4EEE84A6437}" type="presParOf" srcId="{954C09F2-5DA3-457F-975F-24462926A977}" destId="{BE32964A-7A59-4F07-B5F1-F4BE53376B06}" srcOrd="0" destOrd="0" presId="urn:microsoft.com/office/officeart/2008/layout/VerticalCurvedList"/>
    <dgm:cxn modelId="{A409FDAE-ABD1-4B0A-B7B5-4E56FC7C4DA4}" type="presParOf" srcId="{1E5810FC-C01D-42EF-ADDC-E97AD4300BF7}" destId="{EE300125-D826-4313-95CD-C4D434BFF631}" srcOrd="7" destOrd="0" presId="urn:microsoft.com/office/officeart/2008/layout/VerticalCurvedList"/>
    <dgm:cxn modelId="{D3EC8505-2D5C-42ED-969A-8DA63256B59E}" type="presParOf" srcId="{1E5810FC-C01D-42EF-ADDC-E97AD4300BF7}" destId="{5278E07C-7B7C-44E1-AA30-63A9C28E84B1}" srcOrd="8" destOrd="0" presId="urn:microsoft.com/office/officeart/2008/layout/VerticalCurvedList"/>
    <dgm:cxn modelId="{A1527E9C-FA92-4F62-A082-A6202B7B2C91}" type="presParOf" srcId="{5278E07C-7B7C-44E1-AA30-63A9C28E84B1}" destId="{BB33486E-A56B-41F3-B210-CC6FC6E61D77}" srcOrd="0" destOrd="0" presId="urn:microsoft.com/office/officeart/2008/layout/VerticalCurvedList"/>
    <dgm:cxn modelId="{33B0F08B-58B9-4D8D-982E-8F5AB061FC56}" type="presParOf" srcId="{1E5810FC-C01D-42EF-ADDC-E97AD4300BF7}" destId="{997563EB-3D1E-490E-8624-E03E3852128C}" srcOrd="9" destOrd="0" presId="urn:microsoft.com/office/officeart/2008/layout/VerticalCurvedList"/>
    <dgm:cxn modelId="{F24E1AB0-FDC9-4EF0-91D3-9F1E9747D889}" type="presParOf" srcId="{1E5810FC-C01D-42EF-ADDC-E97AD4300BF7}" destId="{A33C480C-08F3-438A-898B-48B9DAA5CD9E}" srcOrd="10" destOrd="0" presId="urn:microsoft.com/office/officeart/2008/layout/VerticalCurvedList"/>
    <dgm:cxn modelId="{B4DC8B3D-F8F6-4703-9B18-BA9BF3F4FC87}" type="presParOf" srcId="{A33C480C-08F3-438A-898B-48B9DAA5CD9E}" destId="{D15FC268-D16A-4320-B53A-575918F11CA6}" srcOrd="0" destOrd="0" presId="urn:microsoft.com/office/officeart/2008/layout/VerticalCurvedList"/>
    <dgm:cxn modelId="{068C5146-4F95-4C97-8876-49BE2EB104E8}" type="presParOf" srcId="{1E5810FC-C01D-42EF-ADDC-E97AD4300BF7}" destId="{5B81A803-F956-4133-8EA9-A13208136518}" srcOrd="11" destOrd="0" presId="urn:microsoft.com/office/officeart/2008/layout/VerticalCurvedList"/>
    <dgm:cxn modelId="{25200DE4-D4D8-4051-A1BE-5F90CDB866E5}" type="presParOf" srcId="{1E5810FC-C01D-42EF-ADDC-E97AD4300BF7}" destId="{5772123F-1E79-499E-9BCD-918550E9E9EB}" srcOrd="12" destOrd="0" presId="urn:microsoft.com/office/officeart/2008/layout/VerticalCurvedList"/>
    <dgm:cxn modelId="{29DD4492-BDCB-4A21-8FB5-F2DAF0AC652A}" type="presParOf" srcId="{5772123F-1E79-499E-9BCD-918550E9E9EB}" destId="{D0924207-5DCB-4901-A7B2-C3B359FEECDA}" srcOrd="0" destOrd="0" presId="urn:microsoft.com/office/officeart/2008/layout/VerticalCurvedList"/>
    <dgm:cxn modelId="{7E771F22-E56B-4AFF-B9C0-DA8599ECB2C2}" type="presParOf" srcId="{1E5810FC-C01D-42EF-ADDC-E97AD4300BF7}" destId="{B102A95F-E065-4E9A-B15B-5194BD908D11}" srcOrd="13" destOrd="0" presId="urn:microsoft.com/office/officeart/2008/layout/VerticalCurvedList"/>
    <dgm:cxn modelId="{D30FF086-8412-4899-AF3F-94917FFE69C5}" type="presParOf" srcId="{1E5810FC-C01D-42EF-ADDC-E97AD4300BF7}" destId="{D37DC0C4-ED4F-471B-BE23-F7771BF040CF}" srcOrd="14" destOrd="0" presId="urn:microsoft.com/office/officeart/2008/layout/VerticalCurvedList"/>
    <dgm:cxn modelId="{8A6FD2F8-FA5C-4475-AAB1-72038E516FFB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Динамика среднего показателя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Внутренние экзамены (творческие  специальности)? 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Целевой прием?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Поступление не по ЕГЭ на ОПОП магистратуры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1F5B8C54-D2A0-42E8-8AA1-C926F499BF3D}" type="presOf" srcId="{F85FD59B-834D-4303-9776-8ACC75B7F47A}" destId="{F7DFC238-EF14-4748-B1D7-EC4B9DD02CD0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A5B9396C-1C17-45AC-A2DE-22DF7717AF2B}" type="presOf" srcId="{7EB01979-A455-4E04-9D7B-DFDC7C3E75F2}" destId="{B102A95F-E065-4E9A-B15B-5194BD908D11}" srcOrd="0" destOrd="0" presId="urn:microsoft.com/office/officeart/2008/layout/VerticalCurvedList"/>
    <dgm:cxn modelId="{0E8294A8-8F74-4C87-BF2C-97C0F1AA0B62}" type="presOf" srcId="{EF5B6394-93F2-4E25-BD7C-3B1C64758660}" destId="{A09C550B-0E55-452E-8E33-5241C0654D57}" srcOrd="0" destOrd="0" presId="urn:microsoft.com/office/officeart/2008/layout/VerticalCurvedList"/>
    <dgm:cxn modelId="{0CA112C7-8851-430B-B0BA-3E7569FA6764}" type="presOf" srcId="{1C42426A-6DDB-4D44-BE41-2C19B0C33E5B}" destId="{6DBFB76B-43B7-4187-AA76-CC2B8C6E5DB9}" srcOrd="0" destOrd="0" presId="urn:microsoft.com/office/officeart/2008/layout/VerticalCurvedList"/>
    <dgm:cxn modelId="{5450BD99-E8CD-4CAD-8121-619EE6C40D80}" type="presOf" srcId="{2F2B4458-62F0-4EEC-95FD-C385B33E95FA}" destId="{5B81A803-F956-4133-8EA9-A13208136518}" srcOrd="0" destOrd="0" presId="urn:microsoft.com/office/officeart/2008/layout/VerticalCurvedList"/>
    <dgm:cxn modelId="{4F45AB7B-60C2-4A7B-B8A4-829DFC5AA576}" type="presOf" srcId="{AF12D8F5-4A57-488D-8682-73C62909549C}" destId="{EE300125-D826-4313-95CD-C4D434BFF631}" srcOrd="0" destOrd="0" presId="urn:microsoft.com/office/officeart/2008/layout/VerticalCurvedList"/>
    <dgm:cxn modelId="{84618EA4-01EC-490C-B94A-0169FF232161}" type="presOf" srcId="{49448D4D-2ECB-4552-8B2E-77086FE0464A}" destId="{997563EB-3D1E-490E-8624-E03E3852128C}" srcOrd="0" destOrd="0" presId="urn:microsoft.com/office/officeart/2008/layout/VerticalCurvedList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DADC9B2E-3F5D-489D-88E2-601A94F48308}" type="presOf" srcId="{241C39C8-A023-410F-AC70-729E0246E9DF}" destId="{F573D48A-7334-49B3-9470-00784E637F28}" srcOrd="0" destOrd="0" presId="urn:microsoft.com/office/officeart/2008/layout/VerticalCurvedList"/>
    <dgm:cxn modelId="{C26AA9D2-0C38-4413-9905-B4D3F35F493D}" type="presOf" srcId="{F6A2D6C7-8FB4-471F-9B9D-DF02D1D93B5C}" destId="{48E21DF2-FA4A-4EFB-8C65-F077A61497D3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B3AEADA4-FB66-4E2A-A6DE-53D2226A6EDC}" type="presParOf" srcId="{A09C550B-0E55-452E-8E33-5241C0654D57}" destId="{1E5810FC-C01D-42EF-ADDC-E97AD4300BF7}" srcOrd="0" destOrd="0" presId="urn:microsoft.com/office/officeart/2008/layout/VerticalCurvedList"/>
    <dgm:cxn modelId="{D1F989E3-EC38-42A1-8960-FF298AA8F945}" type="presParOf" srcId="{1E5810FC-C01D-42EF-ADDC-E97AD4300BF7}" destId="{F21FD483-A34A-4B77-8773-E52D3E074EE6}" srcOrd="0" destOrd="0" presId="urn:microsoft.com/office/officeart/2008/layout/VerticalCurvedList"/>
    <dgm:cxn modelId="{E8343D8D-E4A4-41EF-9993-E7B37EE33669}" type="presParOf" srcId="{F21FD483-A34A-4B77-8773-E52D3E074EE6}" destId="{EB58636E-396B-4A1F-8D24-2B0CDBFA7FCD}" srcOrd="0" destOrd="0" presId="urn:microsoft.com/office/officeart/2008/layout/VerticalCurvedList"/>
    <dgm:cxn modelId="{A7ABFBDD-75EC-4229-8D72-7615E39F642E}" type="presParOf" srcId="{F21FD483-A34A-4B77-8773-E52D3E074EE6}" destId="{F7DFC238-EF14-4748-B1D7-EC4B9DD02CD0}" srcOrd="1" destOrd="0" presId="urn:microsoft.com/office/officeart/2008/layout/VerticalCurvedList"/>
    <dgm:cxn modelId="{7079D393-B864-4946-8A3D-43930454564D}" type="presParOf" srcId="{F21FD483-A34A-4B77-8773-E52D3E074EE6}" destId="{84198979-6E72-421F-974F-4A67DEE6BBE0}" srcOrd="2" destOrd="0" presId="urn:microsoft.com/office/officeart/2008/layout/VerticalCurvedList"/>
    <dgm:cxn modelId="{CE682F4E-1B10-4620-9935-28659C063175}" type="presParOf" srcId="{F21FD483-A34A-4B77-8773-E52D3E074EE6}" destId="{681C433B-3CC4-44D7-9F03-C63C19F179DD}" srcOrd="3" destOrd="0" presId="urn:microsoft.com/office/officeart/2008/layout/VerticalCurvedList"/>
    <dgm:cxn modelId="{B4E386BD-6199-4C95-B151-71D96823C7B3}" type="presParOf" srcId="{1E5810FC-C01D-42EF-ADDC-E97AD4300BF7}" destId="{F573D48A-7334-49B3-9470-00784E637F28}" srcOrd="1" destOrd="0" presId="urn:microsoft.com/office/officeart/2008/layout/VerticalCurvedList"/>
    <dgm:cxn modelId="{09AA9142-9031-4BC4-8CAE-901A5583DE39}" type="presParOf" srcId="{1E5810FC-C01D-42EF-ADDC-E97AD4300BF7}" destId="{818CD8A3-EE1D-4560-880B-F6213A57E94D}" srcOrd="2" destOrd="0" presId="urn:microsoft.com/office/officeart/2008/layout/VerticalCurvedList"/>
    <dgm:cxn modelId="{2A915DA4-0E33-45B9-9DCA-3262EFAE9DEF}" type="presParOf" srcId="{818CD8A3-EE1D-4560-880B-F6213A57E94D}" destId="{FF67B018-ED51-403C-9C4F-323FC3A02DE0}" srcOrd="0" destOrd="0" presId="urn:microsoft.com/office/officeart/2008/layout/VerticalCurvedList"/>
    <dgm:cxn modelId="{D8A6AB67-62FD-4CC9-B180-5BE863BD5A5B}" type="presParOf" srcId="{1E5810FC-C01D-42EF-ADDC-E97AD4300BF7}" destId="{48E21DF2-FA4A-4EFB-8C65-F077A61497D3}" srcOrd="3" destOrd="0" presId="urn:microsoft.com/office/officeart/2008/layout/VerticalCurvedList"/>
    <dgm:cxn modelId="{A4342023-4764-4B27-AE35-99651A7189AD}" type="presParOf" srcId="{1E5810FC-C01D-42EF-ADDC-E97AD4300BF7}" destId="{45D14D6F-45BF-43F1-A0B7-D1BE7F0FA482}" srcOrd="4" destOrd="0" presId="urn:microsoft.com/office/officeart/2008/layout/VerticalCurvedList"/>
    <dgm:cxn modelId="{5A6E5924-4D3F-4903-92B8-57E17E81D00D}" type="presParOf" srcId="{45D14D6F-45BF-43F1-A0B7-D1BE7F0FA482}" destId="{7E7E5334-E7C9-4BA2-8CFD-13FC8EA1B73F}" srcOrd="0" destOrd="0" presId="urn:microsoft.com/office/officeart/2008/layout/VerticalCurvedList"/>
    <dgm:cxn modelId="{831C48C5-33D6-4D1C-A761-F30AF9B13513}" type="presParOf" srcId="{1E5810FC-C01D-42EF-ADDC-E97AD4300BF7}" destId="{6DBFB76B-43B7-4187-AA76-CC2B8C6E5DB9}" srcOrd="5" destOrd="0" presId="urn:microsoft.com/office/officeart/2008/layout/VerticalCurvedList"/>
    <dgm:cxn modelId="{433C4C9B-0FA4-499B-961D-A9DBED7C2DF4}" type="presParOf" srcId="{1E5810FC-C01D-42EF-ADDC-E97AD4300BF7}" destId="{954C09F2-5DA3-457F-975F-24462926A977}" srcOrd="6" destOrd="0" presId="urn:microsoft.com/office/officeart/2008/layout/VerticalCurvedList"/>
    <dgm:cxn modelId="{337D156F-C0E2-4849-87E7-67B0D4777E99}" type="presParOf" srcId="{954C09F2-5DA3-457F-975F-24462926A977}" destId="{BE32964A-7A59-4F07-B5F1-F4BE53376B06}" srcOrd="0" destOrd="0" presId="urn:microsoft.com/office/officeart/2008/layout/VerticalCurvedList"/>
    <dgm:cxn modelId="{6F1F081C-5C1C-4EEC-9A92-15CFB25E5CFD}" type="presParOf" srcId="{1E5810FC-C01D-42EF-ADDC-E97AD4300BF7}" destId="{EE300125-D826-4313-95CD-C4D434BFF631}" srcOrd="7" destOrd="0" presId="urn:microsoft.com/office/officeart/2008/layout/VerticalCurvedList"/>
    <dgm:cxn modelId="{D71C9AB9-502A-425A-975C-B2775EB4C3D3}" type="presParOf" srcId="{1E5810FC-C01D-42EF-ADDC-E97AD4300BF7}" destId="{5278E07C-7B7C-44E1-AA30-63A9C28E84B1}" srcOrd="8" destOrd="0" presId="urn:microsoft.com/office/officeart/2008/layout/VerticalCurvedList"/>
    <dgm:cxn modelId="{E2F3CE51-B575-4D28-83D0-2BCB0139B99D}" type="presParOf" srcId="{5278E07C-7B7C-44E1-AA30-63A9C28E84B1}" destId="{BB33486E-A56B-41F3-B210-CC6FC6E61D77}" srcOrd="0" destOrd="0" presId="urn:microsoft.com/office/officeart/2008/layout/VerticalCurvedList"/>
    <dgm:cxn modelId="{6853FE07-10B4-49EE-A654-E01C3BDF1929}" type="presParOf" srcId="{1E5810FC-C01D-42EF-ADDC-E97AD4300BF7}" destId="{997563EB-3D1E-490E-8624-E03E3852128C}" srcOrd="9" destOrd="0" presId="urn:microsoft.com/office/officeart/2008/layout/VerticalCurvedList"/>
    <dgm:cxn modelId="{B5437130-DB60-4AD1-864D-1E1170B1F1CB}" type="presParOf" srcId="{1E5810FC-C01D-42EF-ADDC-E97AD4300BF7}" destId="{A33C480C-08F3-438A-898B-48B9DAA5CD9E}" srcOrd="10" destOrd="0" presId="urn:microsoft.com/office/officeart/2008/layout/VerticalCurvedList"/>
    <dgm:cxn modelId="{BD2D8838-F9D0-47C5-B4F8-E94F542DEB4C}" type="presParOf" srcId="{A33C480C-08F3-438A-898B-48B9DAA5CD9E}" destId="{D15FC268-D16A-4320-B53A-575918F11CA6}" srcOrd="0" destOrd="0" presId="urn:microsoft.com/office/officeart/2008/layout/VerticalCurvedList"/>
    <dgm:cxn modelId="{C902DA55-5B64-46DF-AB95-ECC8C4B7893A}" type="presParOf" srcId="{1E5810FC-C01D-42EF-ADDC-E97AD4300BF7}" destId="{5B81A803-F956-4133-8EA9-A13208136518}" srcOrd="11" destOrd="0" presId="urn:microsoft.com/office/officeart/2008/layout/VerticalCurvedList"/>
    <dgm:cxn modelId="{67D761C3-C6E9-4361-AAB6-012D2EA2FF74}" type="presParOf" srcId="{1E5810FC-C01D-42EF-ADDC-E97AD4300BF7}" destId="{5772123F-1E79-499E-9BCD-918550E9E9EB}" srcOrd="12" destOrd="0" presId="urn:microsoft.com/office/officeart/2008/layout/VerticalCurvedList"/>
    <dgm:cxn modelId="{43E91F25-AE8E-4F5E-9A80-F421D760BD9A}" type="presParOf" srcId="{5772123F-1E79-499E-9BCD-918550E9E9EB}" destId="{D0924207-5DCB-4901-A7B2-C3B359FEECDA}" srcOrd="0" destOrd="0" presId="urn:microsoft.com/office/officeart/2008/layout/VerticalCurvedList"/>
    <dgm:cxn modelId="{732F815D-3AE4-415B-B478-E0D0C4AC64DD}" type="presParOf" srcId="{1E5810FC-C01D-42EF-ADDC-E97AD4300BF7}" destId="{B102A95F-E065-4E9A-B15B-5194BD908D11}" srcOrd="13" destOrd="0" presId="urn:microsoft.com/office/officeart/2008/layout/VerticalCurvedList"/>
    <dgm:cxn modelId="{A8E8AB3A-5236-4518-901C-68F854CF8FC5}" type="presParOf" srcId="{1E5810FC-C01D-42EF-ADDC-E97AD4300BF7}" destId="{D37DC0C4-ED4F-471B-BE23-F7771BF040CF}" srcOrd="14" destOrd="0" presId="urn:microsoft.com/office/officeart/2008/layout/VerticalCurvedList"/>
    <dgm:cxn modelId="{A08CF7D5-530D-420D-B39B-4442224C5589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…..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….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….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Совсем не знаю что, но что-то очень важное 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755711B7-F7AC-422B-B1CD-1D214FFA6189}" type="presOf" srcId="{1C42426A-6DDB-4D44-BE41-2C19B0C33E5B}" destId="{6DBFB76B-43B7-4187-AA76-CC2B8C6E5DB9}" srcOrd="0" destOrd="0" presId="urn:microsoft.com/office/officeart/2008/layout/VerticalCurvedList"/>
    <dgm:cxn modelId="{EE5271C9-87B4-43DB-A38F-C0355DA880FC}" type="presOf" srcId="{7EB01979-A455-4E04-9D7B-DFDC7C3E75F2}" destId="{B102A95F-E065-4E9A-B15B-5194BD908D11}" srcOrd="0" destOrd="0" presId="urn:microsoft.com/office/officeart/2008/layout/VerticalCurvedList"/>
    <dgm:cxn modelId="{1868ECEE-67EA-4785-893E-4B9859B92EA4}" type="presOf" srcId="{241C39C8-A023-410F-AC70-729E0246E9DF}" destId="{F573D48A-7334-49B3-9470-00784E637F28}" srcOrd="0" destOrd="0" presId="urn:microsoft.com/office/officeart/2008/layout/VerticalCurvedList"/>
    <dgm:cxn modelId="{B4AF32FF-E328-4326-AF01-91587F102F0B}" type="presOf" srcId="{F85FD59B-834D-4303-9776-8ACC75B7F47A}" destId="{F7DFC238-EF14-4748-B1D7-EC4B9DD02CD0}" srcOrd="0" destOrd="0" presId="urn:microsoft.com/office/officeart/2008/layout/VerticalCurvedList"/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D537BF1C-DF9B-4510-A6D0-26ED74BC88E3}" type="presOf" srcId="{49448D4D-2ECB-4552-8B2E-77086FE0464A}" destId="{997563EB-3D1E-490E-8624-E03E3852128C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6AF9AF67-32B4-4B62-81FF-25F1E70149E4}" type="presOf" srcId="{EF5B6394-93F2-4E25-BD7C-3B1C64758660}" destId="{A09C550B-0E55-452E-8E33-5241C0654D57}" srcOrd="0" destOrd="0" presId="urn:microsoft.com/office/officeart/2008/layout/VerticalCurvedList"/>
    <dgm:cxn modelId="{FDDAED52-206B-4755-A637-9731BA7BA7CB}" type="presOf" srcId="{F6A2D6C7-8FB4-471F-9B9D-DF02D1D93B5C}" destId="{48E21DF2-FA4A-4EFB-8C65-F077A61497D3}" srcOrd="0" destOrd="0" presId="urn:microsoft.com/office/officeart/2008/layout/VerticalCurvedList"/>
    <dgm:cxn modelId="{D4AF42D8-9879-41BA-BB51-BA1CDE43F9AE}" type="presOf" srcId="{2F2B4458-62F0-4EEC-95FD-C385B33E95FA}" destId="{5B81A803-F956-4133-8EA9-A13208136518}" srcOrd="0" destOrd="0" presId="urn:microsoft.com/office/officeart/2008/layout/VerticalCurvedList"/>
    <dgm:cxn modelId="{A7761877-6DC6-4C09-B9ED-C5AFD7E4B11C}" type="presOf" srcId="{AF12D8F5-4A57-488D-8682-73C62909549C}" destId="{EE300125-D826-4313-95CD-C4D434BFF631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98039A2C-799E-49FD-8E2D-5DD90632E3D7}" type="presParOf" srcId="{A09C550B-0E55-452E-8E33-5241C0654D57}" destId="{1E5810FC-C01D-42EF-ADDC-E97AD4300BF7}" srcOrd="0" destOrd="0" presId="urn:microsoft.com/office/officeart/2008/layout/VerticalCurvedList"/>
    <dgm:cxn modelId="{8FC1858C-1E9C-4862-8687-3763C17E5D40}" type="presParOf" srcId="{1E5810FC-C01D-42EF-ADDC-E97AD4300BF7}" destId="{F21FD483-A34A-4B77-8773-E52D3E074EE6}" srcOrd="0" destOrd="0" presId="urn:microsoft.com/office/officeart/2008/layout/VerticalCurvedList"/>
    <dgm:cxn modelId="{4EE69EE6-4872-4BC2-963D-81A3C579260F}" type="presParOf" srcId="{F21FD483-A34A-4B77-8773-E52D3E074EE6}" destId="{EB58636E-396B-4A1F-8D24-2B0CDBFA7FCD}" srcOrd="0" destOrd="0" presId="urn:microsoft.com/office/officeart/2008/layout/VerticalCurvedList"/>
    <dgm:cxn modelId="{700D26E8-74BE-423D-A5B8-7196D3C5ECF1}" type="presParOf" srcId="{F21FD483-A34A-4B77-8773-E52D3E074EE6}" destId="{F7DFC238-EF14-4748-B1D7-EC4B9DD02CD0}" srcOrd="1" destOrd="0" presId="urn:microsoft.com/office/officeart/2008/layout/VerticalCurvedList"/>
    <dgm:cxn modelId="{D85D532D-8F59-44DF-A57F-88B393109C24}" type="presParOf" srcId="{F21FD483-A34A-4B77-8773-E52D3E074EE6}" destId="{84198979-6E72-421F-974F-4A67DEE6BBE0}" srcOrd="2" destOrd="0" presId="urn:microsoft.com/office/officeart/2008/layout/VerticalCurvedList"/>
    <dgm:cxn modelId="{23BCFE5D-AC8D-4739-870B-9EE064163FEA}" type="presParOf" srcId="{F21FD483-A34A-4B77-8773-E52D3E074EE6}" destId="{681C433B-3CC4-44D7-9F03-C63C19F179DD}" srcOrd="3" destOrd="0" presId="urn:microsoft.com/office/officeart/2008/layout/VerticalCurvedList"/>
    <dgm:cxn modelId="{7259A450-A5CE-45A6-A5AD-2BE4DDD82DD1}" type="presParOf" srcId="{1E5810FC-C01D-42EF-ADDC-E97AD4300BF7}" destId="{F573D48A-7334-49B3-9470-00784E637F28}" srcOrd="1" destOrd="0" presId="urn:microsoft.com/office/officeart/2008/layout/VerticalCurvedList"/>
    <dgm:cxn modelId="{C409FD12-1CCD-44E2-89AE-5598E5271890}" type="presParOf" srcId="{1E5810FC-C01D-42EF-ADDC-E97AD4300BF7}" destId="{818CD8A3-EE1D-4560-880B-F6213A57E94D}" srcOrd="2" destOrd="0" presId="urn:microsoft.com/office/officeart/2008/layout/VerticalCurvedList"/>
    <dgm:cxn modelId="{DD31C248-D84B-4692-A58A-EF1323D4FDE1}" type="presParOf" srcId="{818CD8A3-EE1D-4560-880B-F6213A57E94D}" destId="{FF67B018-ED51-403C-9C4F-323FC3A02DE0}" srcOrd="0" destOrd="0" presId="urn:microsoft.com/office/officeart/2008/layout/VerticalCurvedList"/>
    <dgm:cxn modelId="{08869CCA-6CD6-4C4F-8CC2-77B4803B85C4}" type="presParOf" srcId="{1E5810FC-C01D-42EF-ADDC-E97AD4300BF7}" destId="{48E21DF2-FA4A-4EFB-8C65-F077A61497D3}" srcOrd="3" destOrd="0" presId="urn:microsoft.com/office/officeart/2008/layout/VerticalCurvedList"/>
    <dgm:cxn modelId="{7FB75EE8-FBFC-4748-82DE-941AA18C5AD7}" type="presParOf" srcId="{1E5810FC-C01D-42EF-ADDC-E97AD4300BF7}" destId="{45D14D6F-45BF-43F1-A0B7-D1BE7F0FA482}" srcOrd="4" destOrd="0" presId="urn:microsoft.com/office/officeart/2008/layout/VerticalCurvedList"/>
    <dgm:cxn modelId="{1961A8A8-D4F4-454C-A812-5AF6AD0A6C74}" type="presParOf" srcId="{45D14D6F-45BF-43F1-A0B7-D1BE7F0FA482}" destId="{7E7E5334-E7C9-4BA2-8CFD-13FC8EA1B73F}" srcOrd="0" destOrd="0" presId="urn:microsoft.com/office/officeart/2008/layout/VerticalCurvedList"/>
    <dgm:cxn modelId="{AF4DC2B9-F498-4CB8-9CEB-204032ED69D1}" type="presParOf" srcId="{1E5810FC-C01D-42EF-ADDC-E97AD4300BF7}" destId="{6DBFB76B-43B7-4187-AA76-CC2B8C6E5DB9}" srcOrd="5" destOrd="0" presId="urn:microsoft.com/office/officeart/2008/layout/VerticalCurvedList"/>
    <dgm:cxn modelId="{4886E752-410C-473E-BB25-406AFC0AC271}" type="presParOf" srcId="{1E5810FC-C01D-42EF-ADDC-E97AD4300BF7}" destId="{954C09F2-5DA3-457F-975F-24462926A977}" srcOrd="6" destOrd="0" presId="urn:microsoft.com/office/officeart/2008/layout/VerticalCurvedList"/>
    <dgm:cxn modelId="{EE258297-037E-419E-9527-214CCA1BDA53}" type="presParOf" srcId="{954C09F2-5DA3-457F-975F-24462926A977}" destId="{BE32964A-7A59-4F07-B5F1-F4BE53376B06}" srcOrd="0" destOrd="0" presId="urn:microsoft.com/office/officeart/2008/layout/VerticalCurvedList"/>
    <dgm:cxn modelId="{4D2846A5-6D91-4C59-ADEF-1EDDE87A7B99}" type="presParOf" srcId="{1E5810FC-C01D-42EF-ADDC-E97AD4300BF7}" destId="{EE300125-D826-4313-95CD-C4D434BFF631}" srcOrd="7" destOrd="0" presId="urn:microsoft.com/office/officeart/2008/layout/VerticalCurvedList"/>
    <dgm:cxn modelId="{2A03827E-EEC2-436B-90FE-BF1F170A32DB}" type="presParOf" srcId="{1E5810FC-C01D-42EF-ADDC-E97AD4300BF7}" destId="{5278E07C-7B7C-44E1-AA30-63A9C28E84B1}" srcOrd="8" destOrd="0" presId="urn:microsoft.com/office/officeart/2008/layout/VerticalCurvedList"/>
    <dgm:cxn modelId="{964AD822-4118-4CCC-815F-9B4CD1A76F0B}" type="presParOf" srcId="{5278E07C-7B7C-44E1-AA30-63A9C28E84B1}" destId="{BB33486E-A56B-41F3-B210-CC6FC6E61D77}" srcOrd="0" destOrd="0" presId="urn:microsoft.com/office/officeart/2008/layout/VerticalCurvedList"/>
    <dgm:cxn modelId="{60E7D387-2B93-43C7-A9E3-793564EE75F5}" type="presParOf" srcId="{1E5810FC-C01D-42EF-ADDC-E97AD4300BF7}" destId="{997563EB-3D1E-490E-8624-E03E3852128C}" srcOrd="9" destOrd="0" presId="urn:microsoft.com/office/officeart/2008/layout/VerticalCurvedList"/>
    <dgm:cxn modelId="{F7D378A8-1F08-457F-BD26-69D3AED4AD7D}" type="presParOf" srcId="{1E5810FC-C01D-42EF-ADDC-E97AD4300BF7}" destId="{A33C480C-08F3-438A-898B-48B9DAA5CD9E}" srcOrd="10" destOrd="0" presId="urn:microsoft.com/office/officeart/2008/layout/VerticalCurvedList"/>
    <dgm:cxn modelId="{DB03D36C-E1DC-400D-BFCF-DFE478DB8AD5}" type="presParOf" srcId="{A33C480C-08F3-438A-898B-48B9DAA5CD9E}" destId="{D15FC268-D16A-4320-B53A-575918F11CA6}" srcOrd="0" destOrd="0" presId="urn:microsoft.com/office/officeart/2008/layout/VerticalCurvedList"/>
    <dgm:cxn modelId="{C109CBCC-A676-41E0-A223-A8825881C528}" type="presParOf" srcId="{1E5810FC-C01D-42EF-ADDC-E97AD4300BF7}" destId="{5B81A803-F956-4133-8EA9-A13208136518}" srcOrd="11" destOrd="0" presId="urn:microsoft.com/office/officeart/2008/layout/VerticalCurvedList"/>
    <dgm:cxn modelId="{8A498BB6-29A7-4AF1-8FA2-138CDA10C92A}" type="presParOf" srcId="{1E5810FC-C01D-42EF-ADDC-E97AD4300BF7}" destId="{5772123F-1E79-499E-9BCD-918550E9E9EB}" srcOrd="12" destOrd="0" presId="urn:microsoft.com/office/officeart/2008/layout/VerticalCurvedList"/>
    <dgm:cxn modelId="{7CF44C16-0931-48B7-ACE2-535728BCFE80}" type="presParOf" srcId="{5772123F-1E79-499E-9BCD-918550E9E9EB}" destId="{D0924207-5DCB-4901-A7B2-C3B359FEECDA}" srcOrd="0" destOrd="0" presId="urn:microsoft.com/office/officeart/2008/layout/VerticalCurvedList"/>
    <dgm:cxn modelId="{731D205C-8441-43E1-ABE6-C43BA8F07152}" type="presParOf" srcId="{1E5810FC-C01D-42EF-ADDC-E97AD4300BF7}" destId="{B102A95F-E065-4E9A-B15B-5194BD908D11}" srcOrd="13" destOrd="0" presId="urn:microsoft.com/office/officeart/2008/layout/VerticalCurvedList"/>
    <dgm:cxn modelId="{097B3495-916C-4ED6-BA8A-D6B662964D8C}" type="presParOf" srcId="{1E5810FC-C01D-42EF-ADDC-E97AD4300BF7}" destId="{D37DC0C4-ED4F-471B-BE23-F7771BF040CF}" srcOrd="14" destOrd="0" presId="urn:microsoft.com/office/officeart/2008/layout/VerticalCurvedList"/>
    <dgm:cxn modelId="{799F3AA9-0A32-42B5-AD38-AFD38414A4B0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5B6394-93F2-4E25-BD7C-3B1C6475866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C39C8-A023-410F-AC70-729E0246E9DF}">
      <dgm:prSet phldrT="[Текст]" custT="1"/>
      <dgm:spPr/>
      <dgm:t>
        <a:bodyPr/>
        <a:lstStyle/>
        <a:p>
          <a:r>
            <a:rPr lang="ru-RU" sz="1400" b="1" dirty="0" smtClean="0"/>
            <a:t>…..</a:t>
          </a:r>
          <a:endParaRPr lang="ru-RU" sz="1400" b="1" dirty="0"/>
        </a:p>
      </dgm:t>
    </dgm:pt>
    <dgm:pt modelId="{2EF700CD-7D78-47B6-8D0C-C15E2CFE7F97}" type="par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85FD59B-834D-4303-9776-8ACC75B7F47A}" type="sibTrans" cxnId="{D42946FB-C161-4120-8BAC-3353DE5184EC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F6A2D6C7-8FB4-471F-9B9D-DF02D1D93B5C}">
      <dgm:prSet phldrT="[Текст]" custT="1"/>
      <dgm:spPr/>
      <dgm:t>
        <a:bodyPr/>
        <a:lstStyle/>
        <a:p>
          <a:r>
            <a:rPr lang="ru-RU" sz="1400" b="1" dirty="0" smtClean="0"/>
            <a:t>….</a:t>
          </a:r>
          <a:endParaRPr lang="ru-RU" sz="1400" b="1" dirty="0"/>
        </a:p>
      </dgm:t>
    </dgm:pt>
    <dgm:pt modelId="{33F0DE85-C0C0-4498-9142-5C3E9D93303B}" type="par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E4A3BF4-0C50-472B-984A-B1584678A72F}" type="sibTrans" cxnId="{B64B1D8B-672D-41B3-86A8-58D9F1CEC48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F12D8F5-4A57-488D-8682-73C62909549C}">
      <dgm:prSet phldrT="[Текст]" custT="1"/>
      <dgm:spPr/>
      <dgm:t>
        <a:bodyPr/>
        <a:lstStyle/>
        <a:p>
          <a:r>
            <a:rPr lang="ru-RU" sz="1400" b="1" smtClean="0"/>
            <a:t>уточнение</a:t>
          </a:r>
          <a:endParaRPr lang="ru-RU" sz="1400" b="1" dirty="0"/>
        </a:p>
      </dgm:t>
    </dgm:pt>
    <dgm:pt modelId="{8EB897E1-5738-4A91-9397-30241F70F84F}" type="par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E172E5E-DB75-47FE-B245-F621801D0B76}" type="sibTrans" cxnId="{4364B137-FABA-4A93-BA41-F2F03A3DE85A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1C42426A-6DDB-4D44-BE41-2C19B0C33E5B}">
      <dgm:prSet phldrT="[Текст]" custT="1"/>
      <dgm:spPr/>
      <dgm:t>
        <a:bodyPr/>
        <a:lstStyle/>
        <a:p>
          <a:r>
            <a:rPr lang="ru-RU" sz="1400" b="1" dirty="0" smtClean="0"/>
            <a:t>….</a:t>
          </a:r>
          <a:endParaRPr lang="ru-RU" sz="1400" b="1" dirty="0"/>
        </a:p>
      </dgm:t>
    </dgm:pt>
    <dgm:pt modelId="{AFB83FA7-7342-4FEF-A65A-9661CD871C23}" type="par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E5128E4-FBC5-4FDA-8587-5BD9D06DEDD2}" type="sibTrans" cxnId="{BAF256F9-8373-4C20-9234-B36B6986A7D1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49448D4D-2ECB-4552-8B2E-77086FE0464A}">
      <dgm:prSet phldrT="[Текст]" custT="1"/>
      <dgm:spPr/>
      <dgm:t>
        <a:bodyPr/>
        <a:lstStyle/>
        <a:p>
          <a:r>
            <a:rPr lang="ru-RU" sz="1400" b="1" smtClean="0"/>
            <a:t>другое</a:t>
          </a:r>
          <a:endParaRPr lang="ru-RU" sz="1400" b="1" dirty="0"/>
        </a:p>
      </dgm:t>
    </dgm:pt>
    <dgm:pt modelId="{593988A0-CF36-48E4-8DD5-F1B5CD8170B9}" type="par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33CE8625-4702-4DD4-8656-78CB957E55CA}" type="sibTrans" cxnId="{9E46A841-D6CB-40D9-AF09-610B7C6D00A6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2F2B4458-62F0-4EEC-95FD-C385B33E95FA}">
      <dgm:prSet phldrT="[Текст]" custT="1"/>
      <dgm:spPr/>
      <dgm:t>
        <a:bodyPr/>
        <a:lstStyle/>
        <a:p>
          <a:r>
            <a:rPr lang="ru-RU" sz="1400" b="1" smtClean="0"/>
            <a:t>принципиально другое</a:t>
          </a:r>
          <a:endParaRPr lang="ru-RU" sz="1400" b="1" dirty="0"/>
        </a:p>
      </dgm:t>
    </dgm:pt>
    <dgm:pt modelId="{CF37C3A9-AD15-4F82-AC87-AFD8E344213E}" type="par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98F5875B-19B5-42AF-8A3E-682501D04EB5}" type="sibTrans" cxnId="{BD4D9480-0F02-4E89-A48F-462120A06654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7EB01979-A455-4E04-9D7B-DFDC7C3E75F2}">
      <dgm:prSet phldrT="[Текст]" custT="1"/>
      <dgm:spPr/>
      <dgm:t>
        <a:bodyPr/>
        <a:lstStyle/>
        <a:p>
          <a:r>
            <a:rPr lang="ru-RU" sz="1400" b="1" dirty="0" smtClean="0"/>
            <a:t>Совсем не знаю что, но что-то очень важное </a:t>
          </a:r>
          <a:endParaRPr lang="ru-RU" sz="1400" b="1" dirty="0"/>
        </a:p>
      </dgm:t>
    </dgm:pt>
    <dgm:pt modelId="{1953850D-BC84-4781-A217-03392F38ECFE}" type="par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C0819B60-5C00-47A1-83BB-B21A767A9AD2}" type="sibTrans" cxnId="{29E9B7A4-1DA6-49C8-AE2E-173B93D275C2}">
      <dgm:prSet/>
      <dgm:spPr/>
      <dgm:t>
        <a:bodyPr/>
        <a:lstStyle/>
        <a:p>
          <a:endParaRPr lang="ru-RU" sz="2400" b="1">
            <a:solidFill>
              <a:schemeClr val="tx2">
                <a:lumMod val="75000"/>
              </a:schemeClr>
            </a:solidFill>
          </a:endParaRPr>
        </a:p>
      </dgm:t>
    </dgm:pt>
    <dgm:pt modelId="{A09C550B-0E55-452E-8E33-5241C0654D57}" type="pres">
      <dgm:prSet presAssocID="{EF5B6394-93F2-4E25-BD7C-3B1C64758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810FC-C01D-42EF-ADDC-E97AD4300BF7}" type="pres">
      <dgm:prSet presAssocID="{EF5B6394-93F2-4E25-BD7C-3B1C64758660}" presName="Name1" presStyleCnt="0"/>
      <dgm:spPr/>
    </dgm:pt>
    <dgm:pt modelId="{F21FD483-A34A-4B77-8773-E52D3E074EE6}" type="pres">
      <dgm:prSet presAssocID="{EF5B6394-93F2-4E25-BD7C-3B1C64758660}" presName="cycle" presStyleCnt="0"/>
      <dgm:spPr/>
    </dgm:pt>
    <dgm:pt modelId="{EB58636E-396B-4A1F-8D24-2B0CDBFA7FCD}" type="pres">
      <dgm:prSet presAssocID="{EF5B6394-93F2-4E25-BD7C-3B1C64758660}" presName="srcNode" presStyleLbl="node1" presStyleIdx="0" presStyleCnt="7"/>
      <dgm:spPr/>
    </dgm:pt>
    <dgm:pt modelId="{F7DFC238-EF14-4748-B1D7-EC4B9DD02CD0}" type="pres">
      <dgm:prSet presAssocID="{EF5B6394-93F2-4E25-BD7C-3B1C647586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98979-6E72-421F-974F-4A67DEE6BBE0}" type="pres">
      <dgm:prSet presAssocID="{EF5B6394-93F2-4E25-BD7C-3B1C64758660}" presName="extraNode" presStyleLbl="node1" presStyleIdx="0" presStyleCnt="7"/>
      <dgm:spPr/>
    </dgm:pt>
    <dgm:pt modelId="{681C433B-3CC4-44D7-9F03-C63C19F179DD}" type="pres">
      <dgm:prSet presAssocID="{EF5B6394-93F2-4E25-BD7C-3B1C64758660}" presName="dstNode" presStyleLbl="node1" presStyleIdx="0" presStyleCnt="7"/>
      <dgm:spPr/>
    </dgm:pt>
    <dgm:pt modelId="{F573D48A-7334-49B3-9470-00784E637F28}" type="pres">
      <dgm:prSet presAssocID="{241C39C8-A023-410F-AC70-729E0246E9D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D8A3-EE1D-4560-880B-F6213A57E94D}" type="pres">
      <dgm:prSet presAssocID="{241C39C8-A023-410F-AC70-729E0246E9DF}" presName="accent_1" presStyleCnt="0"/>
      <dgm:spPr/>
    </dgm:pt>
    <dgm:pt modelId="{FF67B018-ED51-403C-9C4F-323FC3A02DE0}" type="pres">
      <dgm:prSet presAssocID="{241C39C8-A023-410F-AC70-729E0246E9DF}" presName="accentRepeatNode" presStyleLbl="solidFgAcc1" presStyleIdx="0" presStyleCnt="7"/>
      <dgm:spPr/>
    </dgm:pt>
    <dgm:pt modelId="{48E21DF2-FA4A-4EFB-8C65-F077A61497D3}" type="pres">
      <dgm:prSet presAssocID="{F6A2D6C7-8FB4-471F-9B9D-DF02D1D93B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4D6F-45BF-43F1-A0B7-D1BE7F0FA482}" type="pres">
      <dgm:prSet presAssocID="{F6A2D6C7-8FB4-471F-9B9D-DF02D1D93B5C}" presName="accent_2" presStyleCnt="0"/>
      <dgm:spPr/>
    </dgm:pt>
    <dgm:pt modelId="{7E7E5334-E7C9-4BA2-8CFD-13FC8EA1B73F}" type="pres">
      <dgm:prSet presAssocID="{F6A2D6C7-8FB4-471F-9B9D-DF02D1D93B5C}" presName="accentRepeatNode" presStyleLbl="solidFgAcc1" presStyleIdx="1" presStyleCnt="7"/>
      <dgm:spPr/>
    </dgm:pt>
    <dgm:pt modelId="{6DBFB76B-43B7-4187-AA76-CC2B8C6E5DB9}" type="pres">
      <dgm:prSet presAssocID="{1C42426A-6DDB-4D44-BE41-2C19B0C33E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09F2-5DA3-457F-975F-24462926A977}" type="pres">
      <dgm:prSet presAssocID="{1C42426A-6DDB-4D44-BE41-2C19B0C33E5B}" presName="accent_3" presStyleCnt="0"/>
      <dgm:spPr/>
    </dgm:pt>
    <dgm:pt modelId="{BE32964A-7A59-4F07-B5F1-F4BE53376B06}" type="pres">
      <dgm:prSet presAssocID="{1C42426A-6DDB-4D44-BE41-2C19B0C33E5B}" presName="accentRepeatNode" presStyleLbl="solidFgAcc1" presStyleIdx="2" presStyleCnt="7"/>
      <dgm:spPr/>
    </dgm:pt>
    <dgm:pt modelId="{EE300125-D826-4313-95CD-C4D434BFF631}" type="pres">
      <dgm:prSet presAssocID="{AF12D8F5-4A57-488D-8682-73C6290954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E07C-7B7C-44E1-AA30-63A9C28E84B1}" type="pres">
      <dgm:prSet presAssocID="{AF12D8F5-4A57-488D-8682-73C62909549C}" presName="accent_4" presStyleCnt="0"/>
      <dgm:spPr/>
    </dgm:pt>
    <dgm:pt modelId="{BB33486E-A56B-41F3-B210-CC6FC6E61D77}" type="pres">
      <dgm:prSet presAssocID="{AF12D8F5-4A57-488D-8682-73C62909549C}" presName="accentRepeatNode" presStyleLbl="solidFgAcc1" presStyleIdx="3" presStyleCnt="7"/>
      <dgm:spPr/>
    </dgm:pt>
    <dgm:pt modelId="{997563EB-3D1E-490E-8624-E03E3852128C}" type="pres">
      <dgm:prSet presAssocID="{49448D4D-2ECB-4552-8B2E-77086FE046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C480C-08F3-438A-898B-48B9DAA5CD9E}" type="pres">
      <dgm:prSet presAssocID="{49448D4D-2ECB-4552-8B2E-77086FE0464A}" presName="accent_5" presStyleCnt="0"/>
      <dgm:spPr/>
    </dgm:pt>
    <dgm:pt modelId="{D15FC268-D16A-4320-B53A-575918F11CA6}" type="pres">
      <dgm:prSet presAssocID="{49448D4D-2ECB-4552-8B2E-77086FE0464A}" presName="accentRepeatNode" presStyleLbl="solidFgAcc1" presStyleIdx="4" presStyleCnt="7"/>
      <dgm:spPr/>
    </dgm:pt>
    <dgm:pt modelId="{5B81A803-F956-4133-8EA9-A13208136518}" type="pres">
      <dgm:prSet presAssocID="{2F2B4458-62F0-4EEC-95FD-C385B33E95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123F-1E79-499E-9BCD-918550E9E9EB}" type="pres">
      <dgm:prSet presAssocID="{2F2B4458-62F0-4EEC-95FD-C385B33E95FA}" presName="accent_6" presStyleCnt="0"/>
      <dgm:spPr/>
    </dgm:pt>
    <dgm:pt modelId="{D0924207-5DCB-4901-A7B2-C3B359FEECDA}" type="pres">
      <dgm:prSet presAssocID="{2F2B4458-62F0-4EEC-95FD-C385B33E95FA}" presName="accentRepeatNode" presStyleLbl="solidFgAcc1" presStyleIdx="5" presStyleCnt="7"/>
      <dgm:spPr/>
    </dgm:pt>
    <dgm:pt modelId="{B102A95F-E065-4E9A-B15B-5194BD908D11}" type="pres">
      <dgm:prSet presAssocID="{7EB01979-A455-4E04-9D7B-DFDC7C3E75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C0C4-ED4F-471B-BE23-F7771BF040CF}" type="pres">
      <dgm:prSet presAssocID="{7EB01979-A455-4E04-9D7B-DFDC7C3E75F2}" presName="accent_7" presStyleCnt="0"/>
      <dgm:spPr/>
    </dgm:pt>
    <dgm:pt modelId="{99284ED9-6EAD-48CE-A527-954DFA843DE9}" type="pres">
      <dgm:prSet presAssocID="{7EB01979-A455-4E04-9D7B-DFDC7C3E75F2}" presName="accentRepeatNode" presStyleLbl="solidFgAcc1" presStyleIdx="6" presStyleCnt="7"/>
      <dgm:spPr/>
    </dgm:pt>
  </dgm:ptLst>
  <dgm:cxnLst>
    <dgm:cxn modelId="{BD4D9480-0F02-4E89-A48F-462120A06654}" srcId="{EF5B6394-93F2-4E25-BD7C-3B1C64758660}" destId="{2F2B4458-62F0-4EEC-95FD-C385B33E95FA}" srcOrd="5" destOrd="0" parTransId="{CF37C3A9-AD15-4F82-AC87-AFD8E344213E}" sibTransId="{98F5875B-19B5-42AF-8A3E-682501D04EB5}"/>
    <dgm:cxn modelId="{54AB5A3D-6D97-4550-915A-CA522D8A23C0}" type="presOf" srcId="{49448D4D-2ECB-4552-8B2E-77086FE0464A}" destId="{997563EB-3D1E-490E-8624-E03E3852128C}" srcOrd="0" destOrd="0" presId="urn:microsoft.com/office/officeart/2008/layout/VerticalCurvedList"/>
    <dgm:cxn modelId="{2E0E34B5-6F22-4D55-86EA-DED46740BC05}" type="presOf" srcId="{F85FD59B-834D-4303-9776-8ACC75B7F47A}" destId="{F7DFC238-EF14-4748-B1D7-EC4B9DD02CD0}" srcOrd="0" destOrd="0" presId="urn:microsoft.com/office/officeart/2008/layout/VerticalCurvedList"/>
    <dgm:cxn modelId="{B64B1D8B-672D-41B3-86A8-58D9F1CEC481}" srcId="{EF5B6394-93F2-4E25-BD7C-3B1C64758660}" destId="{F6A2D6C7-8FB4-471F-9B9D-DF02D1D93B5C}" srcOrd="1" destOrd="0" parTransId="{33F0DE85-C0C0-4498-9142-5C3E9D93303B}" sibTransId="{3E4A3BF4-0C50-472B-984A-B1584678A72F}"/>
    <dgm:cxn modelId="{06207B32-3DAF-4ABB-BC67-B2A29D9DD0E5}" type="presOf" srcId="{7EB01979-A455-4E04-9D7B-DFDC7C3E75F2}" destId="{B102A95F-E065-4E9A-B15B-5194BD908D11}" srcOrd="0" destOrd="0" presId="urn:microsoft.com/office/officeart/2008/layout/VerticalCurvedList"/>
    <dgm:cxn modelId="{29E9B7A4-1DA6-49C8-AE2E-173B93D275C2}" srcId="{EF5B6394-93F2-4E25-BD7C-3B1C64758660}" destId="{7EB01979-A455-4E04-9D7B-DFDC7C3E75F2}" srcOrd="6" destOrd="0" parTransId="{1953850D-BC84-4781-A217-03392F38ECFE}" sibTransId="{C0819B60-5C00-47A1-83BB-B21A767A9AD2}"/>
    <dgm:cxn modelId="{938BEC72-0203-4304-9FAF-28B07B77E463}" type="presOf" srcId="{AF12D8F5-4A57-488D-8682-73C62909549C}" destId="{EE300125-D826-4313-95CD-C4D434BFF631}" srcOrd="0" destOrd="0" presId="urn:microsoft.com/office/officeart/2008/layout/VerticalCurvedList"/>
    <dgm:cxn modelId="{EE96F211-3ADC-42E7-B0CB-9437A9742471}" type="presOf" srcId="{2F2B4458-62F0-4EEC-95FD-C385B33E95FA}" destId="{5B81A803-F956-4133-8EA9-A13208136518}" srcOrd="0" destOrd="0" presId="urn:microsoft.com/office/officeart/2008/layout/VerticalCurvedList"/>
    <dgm:cxn modelId="{26D1480E-D1D2-4DEC-A0C7-752C0727D8E2}" type="presOf" srcId="{241C39C8-A023-410F-AC70-729E0246E9DF}" destId="{F573D48A-7334-49B3-9470-00784E637F28}" srcOrd="0" destOrd="0" presId="urn:microsoft.com/office/officeart/2008/layout/VerticalCurvedList"/>
    <dgm:cxn modelId="{9E46A841-D6CB-40D9-AF09-610B7C6D00A6}" srcId="{EF5B6394-93F2-4E25-BD7C-3B1C64758660}" destId="{49448D4D-2ECB-4552-8B2E-77086FE0464A}" srcOrd="4" destOrd="0" parTransId="{593988A0-CF36-48E4-8DD5-F1B5CD8170B9}" sibTransId="{33CE8625-4702-4DD4-8656-78CB957E55CA}"/>
    <dgm:cxn modelId="{BAF256F9-8373-4C20-9234-B36B6986A7D1}" srcId="{EF5B6394-93F2-4E25-BD7C-3B1C64758660}" destId="{1C42426A-6DDB-4D44-BE41-2C19B0C33E5B}" srcOrd="2" destOrd="0" parTransId="{AFB83FA7-7342-4FEF-A65A-9661CD871C23}" sibTransId="{CE5128E4-FBC5-4FDA-8587-5BD9D06DEDD2}"/>
    <dgm:cxn modelId="{D42946FB-C161-4120-8BAC-3353DE5184EC}" srcId="{EF5B6394-93F2-4E25-BD7C-3B1C64758660}" destId="{241C39C8-A023-410F-AC70-729E0246E9DF}" srcOrd="0" destOrd="0" parTransId="{2EF700CD-7D78-47B6-8D0C-C15E2CFE7F97}" sibTransId="{F85FD59B-834D-4303-9776-8ACC75B7F47A}"/>
    <dgm:cxn modelId="{8AA823C9-652C-452A-AFC6-94DD42F1CD04}" type="presOf" srcId="{1C42426A-6DDB-4D44-BE41-2C19B0C33E5B}" destId="{6DBFB76B-43B7-4187-AA76-CC2B8C6E5DB9}" srcOrd="0" destOrd="0" presId="urn:microsoft.com/office/officeart/2008/layout/VerticalCurvedList"/>
    <dgm:cxn modelId="{C8D2D71D-451F-4856-8E33-C88A0F5D71EC}" type="presOf" srcId="{F6A2D6C7-8FB4-471F-9B9D-DF02D1D93B5C}" destId="{48E21DF2-FA4A-4EFB-8C65-F077A61497D3}" srcOrd="0" destOrd="0" presId="urn:microsoft.com/office/officeart/2008/layout/VerticalCurvedList"/>
    <dgm:cxn modelId="{968A51F8-B2CC-4E15-B0E7-13ED1E813108}" type="presOf" srcId="{EF5B6394-93F2-4E25-BD7C-3B1C64758660}" destId="{A09C550B-0E55-452E-8E33-5241C0654D57}" srcOrd="0" destOrd="0" presId="urn:microsoft.com/office/officeart/2008/layout/VerticalCurvedList"/>
    <dgm:cxn modelId="{4364B137-FABA-4A93-BA41-F2F03A3DE85A}" srcId="{EF5B6394-93F2-4E25-BD7C-3B1C64758660}" destId="{AF12D8F5-4A57-488D-8682-73C62909549C}" srcOrd="3" destOrd="0" parTransId="{8EB897E1-5738-4A91-9397-30241F70F84F}" sibTransId="{4E172E5E-DB75-47FE-B245-F621801D0B76}"/>
    <dgm:cxn modelId="{4C328011-18E7-4061-9868-C80CE12C39D4}" type="presParOf" srcId="{A09C550B-0E55-452E-8E33-5241C0654D57}" destId="{1E5810FC-C01D-42EF-ADDC-E97AD4300BF7}" srcOrd="0" destOrd="0" presId="urn:microsoft.com/office/officeart/2008/layout/VerticalCurvedList"/>
    <dgm:cxn modelId="{F32480A3-AEB1-41BF-949F-D4F3486B7668}" type="presParOf" srcId="{1E5810FC-C01D-42EF-ADDC-E97AD4300BF7}" destId="{F21FD483-A34A-4B77-8773-E52D3E074EE6}" srcOrd="0" destOrd="0" presId="urn:microsoft.com/office/officeart/2008/layout/VerticalCurvedList"/>
    <dgm:cxn modelId="{EB326793-1EB8-452A-B850-2DB6DC883E78}" type="presParOf" srcId="{F21FD483-A34A-4B77-8773-E52D3E074EE6}" destId="{EB58636E-396B-4A1F-8D24-2B0CDBFA7FCD}" srcOrd="0" destOrd="0" presId="urn:microsoft.com/office/officeart/2008/layout/VerticalCurvedList"/>
    <dgm:cxn modelId="{EAA2D480-5ABC-43A0-8505-E66B103F667C}" type="presParOf" srcId="{F21FD483-A34A-4B77-8773-E52D3E074EE6}" destId="{F7DFC238-EF14-4748-B1D7-EC4B9DD02CD0}" srcOrd="1" destOrd="0" presId="urn:microsoft.com/office/officeart/2008/layout/VerticalCurvedList"/>
    <dgm:cxn modelId="{D0BB15AA-749D-412F-A21B-454919148D1A}" type="presParOf" srcId="{F21FD483-A34A-4B77-8773-E52D3E074EE6}" destId="{84198979-6E72-421F-974F-4A67DEE6BBE0}" srcOrd="2" destOrd="0" presId="urn:microsoft.com/office/officeart/2008/layout/VerticalCurvedList"/>
    <dgm:cxn modelId="{557150BE-5C56-4942-956B-2C33CFE714F9}" type="presParOf" srcId="{F21FD483-A34A-4B77-8773-E52D3E074EE6}" destId="{681C433B-3CC4-44D7-9F03-C63C19F179DD}" srcOrd="3" destOrd="0" presId="urn:microsoft.com/office/officeart/2008/layout/VerticalCurvedList"/>
    <dgm:cxn modelId="{95EECDD8-544F-42CB-A1EA-EFEF7FFCDFCE}" type="presParOf" srcId="{1E5810FC-C01D-42EF-ADDC-E97AD4300BF7}" destId="{F573D48A-7334-49B3-9470-00784E637F28}" srcOrd="1" destOrd="0" presId="urn:microsoft.com/office/officeart/2008/layout/VerticalCurvedList"/>
    <dgm:cxn modelId="{F7088D87-8B66-44E4-87FF-A66DE4614663}" type="presParOf" srcId="{1E5810FC-C01D-42EF-ADDC-E97AD4300BF7}" destId="{818CD8A3-EE1D-4560-880B-F6213A57E94D}" srcOrd="2" destOrd="0" presId="urn:microsoft.com/office/officeart/2008/layout/VerticalCurvedList"/>
    <dgm:cxn modelId="{C63A5CBE-187C-41BF-A2C2-CF83C9BE1725}" type="presParOf" srcId="{818CD8A3-EE1D-4560-880B-F6213A57E94D}" destId="{FF67B018-ED51-403C-9C4F-323FC3A02DE0}" srcOrd="0" destOrd="0" presId="urn:microsoft.com/office/officeart/2008/layout/VerticalCurvedList"/>
    <dgm:cxn modelId="{44A1E5AF-5727-4A92-8287-FF680178D6E6}" type="presParOf" srcId="{1E5810FC-C01D-42EF-ADDC-E97AD4300BF7}" destId="{48E21DF2-FA4A-4EFB-8C65-F077A61497D3}" srcOrd="3" destOrd="0" presId="urn:microsoft.com/office/officeart/2008/layout/VerticalCurvedList"/>
    <dgm:cxn modelId="{A95D394C-082E-4ABA-81CE-A5DF1A40282F}" type="presParOf" srcId="{1E5810FC-C01D-42EF-ADDC-E97AD4300BF7}" destId="{45D14D6F-45BF-43F1-A0B7-D1BE7F0FA482}" srcOrd="4" destOrd="0" presId="urn:microsoft.com/office/officeart/2008/layout/VerticalCurvedList"/>
    <dgm:cxn modelId="{3658252C-8783-424D-8311-C947D5315E3E}" type="presParOf" srcId="{45D14D6F-45BF-43F1-A0B7-D1BE7F0FA482}" destId="{7E7E5334-E7C9-4BA2-8CFD-13FC8EA1B73F}" srcOrd="0" destOrd="0" presId="urn:microsoft.com/office/officeart/2008/layout/VerticalCurvedList"/>
    <dgm:cxn modelId="{BE7E4648-7D53-4294-AEDF-AF7CAEF80326}" type="presParOf" srcId="{1E5810FC-C01D-42EF-ADDC-E97AD4300BF7}" destId="{6DBFB76B-43B7-4187-AA76-CC2B8C6E5DB9}" srcOrd="5" destOrd="0" presId="urn:microsoft.com/office/officeart/2008/layout/VerticalCurvedList"/>
    <dgm:cxn modelId="{EE62646C-BE43-4EF8-B9AE-5614A7933117}" type="presParOf" srcId="{1E5810FC-C01D-42EF-ADDC-E97AD4300BF7}" destId="{954C09F2-5DA3-457F-975F-24462926A977}" srcOrd="6" destOrd="0" presId="urn:microsoft.com/office/officeart/2008/layout/VerticalCurvedList"/>
    <dgm:cxn modelId="{EA00D529-5FC7-449A-A5C1-40436DDAA6BA}" type="presParOf" srcId="{954C09F2-5DA3-457F-975F-24462926A977}" destId="{BE32964A-7A59-4F07-B5F1-F4BE53376B06}" srcOrd="0" destOrd="0" presId="urn:microsoft.com/office/officeart/2008/layout/VerticalCurvedList"/>
    <dgm:cxn modelId="{FAB12D20-D18B-47BE-82BB-11D749BC5A1D}" type="presParOf" srcId="{1E5810FC-C01D-42EF-ADDC-E97AD4300BF7}" destId="{EE300125-D826-4313-95CD-C4D434BFF631}" srcOrd="7" destOrd="0" presId="urn:microsoft.com/office/officeart/2008/layout/VerticalCurvedList"/>
    <dgm:cxn modelId="{20F15684-3C2B-4D42-84B9-8CC677F71197}" type="presParOf" srcId="{1E5810FC-C01D-42EF-ADDC-E97AD4300BF7}" destId="{5278E07C-7B7C-44E1-AA30-63A9C28E84B1}" srcOrd="8" destOrd="0" presId="urn:microsoft.com/office/officeart/2008/layout/VerticalCurvedList"/>
    <dgm:cxn modelId="{2AF83262-76FB-46BF-9BFA-76FB97F161D1}" type="presParOf" srcId="{5278E07C-7B7C-44E1-AA30-63A9C28E84B1}" destId="{BB33486E-A56B-41F3-B210-CC6FC6E61D77}" srcOrd="0" destOrd="0" presId="urn:microsoft.com/office/officeart/2008/layout/VerticalCurvedList"/>
    <dgm:cxn modelId="{0C5ABFAC-4A49-40DD-92BE-3845F3857042}" type="presParOf" srcId="{1E5810FC-C01D-42EF-ADDC-E97AD4300BF7}" destId="{997563EB-3D1E-490E-8624-E03E3852128C}" srcOrd="9" destOrd="0" presId="urn:microsoft.com/office/officeart/2008/layout/VerticalCurvedList"/>
    <dgm:cxn modelId="{1A9ECD9D-6E16-4119-9F28-D924E1DCEBA4}" type="presParOf" srcId="{1E5810FC-C01D-42EF-ADDC-E97AD4300BF7}" destId="{A33C480C-08F3-438A-898B-48B9DAA5CD9E}" srcOrd="10" destOrd="0" presId="urn:microsoft.com/office/officeart/2008/layout/VerticalCurvedList"/>
    <dgm:cxn modelId="{5C6F1330-0AEF-450F-97D4-452132B1C324}" type="presParOf" srcId="{A33C480C-08F3-438A-898B-48B9DAA5CD9E}" destId="{D15FC268-D16A-4320-B53A-575918F11CA6}" srcOrd="0" destOrd="0" presId="urn:microsoft.com/office/officeart/2008/layout/VerticalCurvedList"/>
    <dgm:cxn modelId="{5EEE2235-3899-458A-9A7E-839AC716943D}" type="presParOf" srcId="{1E5810FC-C01D-42EF-ADDC-E97AD4300BF7}" destId="{5B81A803-F956-4133-8EA9-A13208136518}" srcOrd="11" destOrd="0" presId="urn:microsoft.com/office/officeart/2008/layout/VerticalCurvedList"/>
    <dgm:cxn modelId="{7C0C6EA8-BF58-4C2A-AFE9-AB698E90CB06}" type="presParOf" srcId="{1E5810FC-C01D-42EF-ADDC-E97AD4300BF7}" destId="{5772123F-1E79-499E-9BCD-918550E9E9EB}" srcOrd="12" destOrd="0" presId="urn:microsoft.com/office/officeart/2008/layout/VerticalCurvedList"/>
    <dgm:cxn modelId="{E00F6A75-DD5A-43F5-9B90-B954DE73E5BE}" type="presParOf" srcId="{5772123F-1E79-499E-9BCD-918550E9E9EB}" destId="{D0924207-5DCB-4901-A7B2-C3B359FEECDA}" srcOrd="0" destOrd="0" presId="urn:microsoft.com/office/officeart/2008/layout/VerticalCurvedList"/>
    <dgm:cxn modelId="{1C48E176-AAC7-43A0-9BBC-9ACCA2144126}" type="presParOf" srcId="{1E5810FC-C01D-42EF-ADDC-E97AD4300BF7}" destId="{B102A95F-E065-4E9A-B15B-5194BD908D11}" srcOrd="13" destOrd="0" presId="urn:microsoft.com/office/officeart/2008/layout/VerticalCurvedList"/>
    <dgm:cxn modelId="{B055503F-CEAF-4EA4-B09B-AA419854BA40}" type="presParOf" srcId="{1E5810FC-C01D-42EF-ADDC-E97AD4300BF7}" destId="{D37DC0C4-ED4F-471B-BE23-F7771BF040CF}" srcOrd="14" destOrd="0" presId="urn:microsoft.com/office/officeart/2008/layout/VerticalCurvedList"/>
    <dgm:cxn modelId="{C92724D5-3F0C-45D1-A4F7-397A5E08BC6F}" type="presParOf" srcId="{D37DC0C4-ED4F-471B-BE23-F7771BF040CF}" destId="{99284ED9-6EAD-48CE-A527-954DFA843D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196DD4-B3E4-4172-9C1B-E7DB34574B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AE34-1E52-49B2-B95E-E8448C2DE453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2281C2C4-5B54-4CBD-AB54-D375EF3D340E}" type="parTrans" cxnId="{CEDFCE9C-F5D3-4C3F-86A8-9F11A4CA1293}">
      <dgm:prSet/>
      <dgm:spPr/>
      <dgm:t>
        <a:bodyPr/>
        <a:lstStyle/>
        <a:p>
          <a:endParaRPr lang="ru-RU"/>
        </a:p>
      </dgm:t>
    </dgm:pt>
    <dgm:pt modelId="{2B732D28-6AB8-4B3F-A508-A1999DBD28D2}" type="sibTrans" cxnId="{CEDFCE9C-F5D3-4C3F-86A8-9F11A4CA1293}">
      <dgm:prSet/>
      <dgm:spPr/>
      <dgm:t>
        <a:bodyPr/>
        <a:lstStyle/>
        <a:p>
          <a:endParaRPr lang="ru-RU"/>
        </a:p>
      </dgm:t>
    </dgm:pt>
    <dgm:pt modelId="{9D811A49-41DE-419D-BBED-AE0CD0FFD378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54C0159A-65BF-4D34-97B5-601AE82DE40F}" type="parTrans" cxnId="{E8D33CBB-7B34-469F-9C2D-2AF3713719DE}">
      <dgm:prSet/>
      <dgm:spPr/>
      <dgm:t>
        <a:bodyPr/>
        <a:lstStyle/>
        <a:p>
          <a:endParaRPr lang="ru-RU"/>
        </a:p>
      </dgm:t>
    </dgm:pt>
    <dgm:pt modelId="{5AFCE3B6-88BD-48CE-8A8F-50A5D13055F6}" type="sibTrans" cxnId="{E8D33CBB-7B34-469F-9C2D-2AF3713719DE}">
      <dgm:prSet/>
      <dgm:spPr/>
      <dgm:t>
        <a:bodyPr/>
        <a:lstStyle/>
        <a:p>
          <a:endParaRPr lang="ru-RU"/>
        </a:p>
      </dgm:t>
    </dgm:pt>
    <dgm:pt modelId="{6A1017CE-E0FE-470F-A155-1F88D97FB2D9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7A68D1F1-4629-45AF-B738-6C2E1C4C01CC}" type="parTrans" cxnId="{F35563A9-D6A7-40F6-9AAE-D22C888A92CA}">
      <dgm:prSet/>
      <dgm:spPr/>
      <dgm:t>
        <a:bodyPr/>
        <a:lstStyle/>
        <a:p>
          <a:endParaRPr lang="ru-RU"/>
        </a:p>
      </dgm:t>
    </dgm:pt>
    <dgm:pt modelId="{CDFA9ADC-F5BA-4153-9E49-C44672D716C7}" type="sibTrans" cxnId="{F35563A9-D6A7-40F6-9AAE-D22C888A92CA}">
      <dgm:prSet/>
      <dgm:spPr/>
      <dgm:t>
        <a:bodyPr/>
        <a:lstStyle/>
        <a:p>
          <a:endParaRPr lang="ru-RU"/>
        </a:p>
      </dgm:t>
    </dgm:pt>
    <dgm:pt modelId="{9D6FAC7A-0250-4C06-B3AF-25FD945F6A94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D96FD1C6-39C0-42D0-97EF-7B400FE1C34D}" type="parTrans" cxnId="{454A4113-0DAB-43C2-9DB4-8A38F8238BBD}">
      <dgm:prSet/>
      <dgm:spPr/>
      <dgm:t>
        <a:bodyPr/>
        <a:lstStyle/>
        <a:p>
          <a:endParaRPr lang="ru-RU"/>
        </a:p>
      </dgm:t>
    </dgm:pt>
    <dgm:pt modelId="{B1B9D6ED-7746-455A-A23F-16E379C8B455}" type="sibTrans" cxnId="{454A4113-0DAB-43C2-9DB4-8A38F8238BBD}">
      <dgm:prSet/>
      <dgm:spPr/>
      <dgm:t>
        <a:bodyPr/>
        <a:lstStyle/>
        <a:p>
          <a:endParaRPr lang="ru-RU"/>
        </a:p>
      </dgm:t>
    </dgm:pt>
    <dgm:pt modelId="{390BA6D9-BF8A-4784-A5B4-6CA978B89209}" type="pres">
      <dgm:prSet presAssocID="{9F196DD4-B3E4-4172-9C1B-E7DB34574BD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2AA479-F768-4636-86E5-A94D60FB0603}" type="pres">
      <dgm:prSet presAssocID="{5E7AAE34-1E52-49B2-B95E-E8448C2DE453}" presName="thickLine" presStyleLbl="alignNode1" presStyleIdx="0" presStyleCnt="1"/>
      <dgm:spPr/>
    </dgm:pt>
    <dgm:pt modelId="{A4DB2F3C-03AB-4D5D-BD68-4EF22FDA0481}" type="pres">
      <dgm:prSet presAssocID="{5E7AAE34-1E52-49B2-B95E-E8448C2DE453}" presName="horz1" presStyleCnt="0"/>
      <dgm:spPr/>
    </dgm:pt>
    <dgm:pt modelId="{79D0DFE9-1D91-483A-ACB1-E90B2B6A0824}" type="pres">
      <dgm:prSet presAssocID="{5E7AAE34-1E52-49B2-B95E-E8448C2DE453}" presName="tx1" presStyleLbl="revTx" presStyleIdx="0" presStyleCnt="4"/>
      <dgm:spPr/>
      <dgm:t>
        <a:bodyPr/>
        <a:lstStyle/>
        <a:p>
          <a:endParaRPr lang="ru-RU"/>
        </a:p>
      </dgm:t>
    </dgm:pt>
    <dgm:pt modelId="{5D1613E7-ECAC-4377-9DF4-63583B2C8223}" type="pres">
      <dgm:prSet presAssocID="{5E7AAE34-1E52-49B2-B95E-E8448C2DE453}" presName="vert1" presStyleCnt="0"/>
      <dgm:spPr/>
    </dgm:pt>
    <dgm:pt modelId="{5F4DEFF2-A869-418A-B0E1-FAE641C7AB74}" type="pres">
      <dgm:prSet presAssocID="{9D811A49-41DE-419D-BBED-AE0CD0FFD378}" presName="vertSpace2a" presStyleCnt="0"/>
      <dgm:spPr/>
    </dgm:pt>
    <dgm:pt modelId="{878290C3-4109-4DE6-B11D-B097F7CE7F38}" type="pres">
      <dgm:prSet presAssocID="{9D811A49-41DE-419D-BBED-AE0CD0FFD378}" presName="horz2" presStyleCnt="0"/>
      <dgm:spPr/>
    </dgm:pt>
    <dgm:pt modelId="{3E6907F6-DAFD-41FD-8684-F5048F561C8A}" type="pres">
      <dgm:prSet presAssocID="{9D811A49-41DE-419D-BBED-AE0CD0FFD378}" presName="horzSpace2" presStyleCnt="0"/>
      <dgm:spPr/>
    </dgm:pt>
    <dgm:pt modelId="{902CF4BB-16B4-44A7-9216-7B066CD5226D}" type="pres">
      <dgm:prSet presAssocID="{9D811A49-41DE-419D-BBED-AE0CD0FFD378}" presName="tx2" presStyleLbl="revTx" presStyleIdx="1" presStyleCnt="4"/>
      <dgm:spPr/>
      <dgm:t>
        <a:bodyPr/>
        <a:lstStyle/>
        <a:p>
          <a:endParaRPr lang="ru-RU"/>
        </a:p>
      </dgm:t>
    </dgm:pt>
    <dgm:pt modelId="{F1240C60-4929-4346-A474-A7E2E6FFB7F1}" type="pres">
      <dgm:prSet presAssocID="{9D811A49-41DE-419D-BBED-AE0CD0FFD378}" presName="vert2" presStyleCnt="0"/>
      <dgm:spPr/>
    </dgm:pt>
    <dgm:pt modelId="{35B3F2BB-6BF8-4B10-93C0-6768854FBE1D}" type="pres">
      <dgm:prSet presAssocID="{9D811A49-41DE-419D-BBED-AE0CD0FFD378}" presName="thinLine2b" presStyleLbl="callout" presStyleIdx="0" presStyleCnt="3"/>
      <dgm:spPr/>
    </dgm:pt>
    <dgm:pt modelId="{50CDA884-C828-47BB-8447-39AE6AFBDF21}" type="pres">
      <dgm:prSet presAssocID="{9D811A49-41DE-419D-BBED-AE0CD0FFD378}" presName="vertSpace2b" presStyleCnt="0"/>
      <dgm:spPr/>
    </dgm:pt>
    <dgm:pt modelId="{930FC43F-5B50-4ED4-AEF0-2BCD6D5B42A9}" type="pres">
      <dgm:prSet presAssocID="{6A1017CE-E0FE-470F-A155-1F88D97FB2D9}" presName="horz2" presStyleCnt="0"/>
      <dgm:spPr/>
    </dgm:pt>
    <dgm:pt modelId="{7C560021-3C02-44C2-97F2-EE1873B2812D}" type="pres">
      <dgm:prSet presAssocID="{6A1017CE-E0FE-470F-A155-1F88D97FB2D9}" presName="horzSpace2" presStyleCnt="0"/>
      <dgm:spPr/>
    </dgm:pt>
    <dgm:pt modelId="{872503C3-DAC8-48D5-B897-7A590FA666AF}" type="pres">
      <dgm:prSet presAssocID="{6A1017CE-E0FE-470F-A155-1F88D97FB2D9}" presName="tx2" presStyleLbl="revTx" presStyleIdx="2" presStyleCnt="4"/>
      <dgm:spPr/>
      <dgm:t>
        <a:bodyPr/>
        <a:lstStyle/>
        <a:p>
          <a:endParaRPr lang="ru-RU"/>
        </a:p>
      </dgm:t>
    </dgm:pt>
    <dgm:pt modelId="{839B205E-963E-4877-A03E-38DE5FB67C9C}" type="pres">
      <dgm:prSet presAssocID="{6A1017CE-E0FE-470F-A155-1F88D97FB2D9}" presName="vert2" presStyleCnt="0"/>
      <dgm:spPr/>
    </dgm:pt>
    <dgm:pt modelId="{C80AE25A-A487-407A-B810-DF0F2C847418}" type="pres">
      <dgm:prSet presAssocID="{6A1017CE-E0FE-470F-A155-1F88D97FB2D9}" presName="thinLine2b" presStyleLbl="callout" presStyleIdx="1" presStyleCnt="3"/>
      <dgm:spPr/>
    </dgm:pt>
    <dgm:pt modelId="{2EF3B6C4-2D7D-42B6-8F27-3655B067FEC4}" type="pres">
      <dgm:prSet presAssocID="{6A1017CE-E0FE-470F-A155-1F88D97FB2D9}" presName="vertSpace2b" presStyleCnt="0"/>
      <dgm:spPr/>
    </dgm:pt>
    <dgm:pt modelId="{E72280A1-4BA7-4412-8DD3-8B2F15766293}" type="pres">
      <dgm:prSet presAssocID="{9D6FAC7A-0250-4C06-B3AF-25FD945F6A94}" presName="horz2" presStyleCnt="0"/>
      <dgm:spPr/>
    </dgm:pt>
    <dgm:pt modelId="{D9E666F3-7F1A-4E75-BEE2-5BFC17EA9F57}" type="pres">
      <dgm:prSet presAssocID="{9D6FAC7A-0250-4C06-B3AF-25FD945F6A94}" presName="horzSpace2" presStyleCnt="0"/>
      <dgm:spPr/>
    </dgm:pt>
    <dgm:pt modelId="{C9792080-F092-408D-A680-3C0A9F931002}" type="pres">
      <dgm:prSet presAssocID="{9D6FAC7A-0250-4C06-B3AF-25FD945F6A94}" presName="tx2" presStyleLbl="revTx" presStyleIdx="3" presStyleCnt="4"/>
      <dgm:spPr/>
      <dgm:t>
        <a:bodyPr/>
        <a:lstStyle/>
        <a:p>
          <a:endParaRPr lang="ru-RU"/>
        </a:p>
      </dgm:t>
    </dgm:pt>
    <dgm:pt modelId="{25A41403-95B0-4793-B86C-6C887326DB32}" type="pres">
      <dgm:prSet presAssocID="{9D6FAC7A-0250-4C06-B3AF-25FD945F6A94}" presName="vert2" presStyleCnt="0"/>
      <dgm:spPr/>
    </dgm:pt>
    <dgm:pt modelId="{BD01355C-2ECA-450E-BD67-155DF34BB491}" type="pres">
      <dgm:prSet presAssocID="{9D6FAC7A-0250-4C06-B3AF-25FD945F6A94}" presName="thinLine2b" presStyleLbl="callout" presStyleIdx="2" presStyleCnt="3"/>
      <dgm:spPr/>
    </dgm:pt>
    <dgm:pt modelId="{ED7C18B6-964F-447B-B9F1-B8727502B258}" type="pres">
      <dgm:prSet presAssocID="{9D6FAC7A-0250-4C06-B3AF-25FD945F6A94}" presName="vertSpace2b" presStyleCnt="0"/>
      <dgm:spPr/>
    </dgm:pt>
  </dgm:ptLst>
  <dgm:cxnLst>
    <dgm:cxn modelId="{E8D33CBB-7B34-469F-9C2D-2AF3713719DE}" srcId="{5E7AAE34-1E52-49B2-B95E-E8448C2DE453}" destId="{9D811A49-41DE-419D-BBED-AE0CD0FFD378}" srcOrd="0" destOrd="0" parTransId="{54C0159A-65BF-4D34-97B5-601AE82DE40F}" sibTransId="{5AFCE3B6-88BD-48CE-8A8F-50A5D13055F6}"/>
    <dgm:cxn modelId="{F35563A9-D6A7-40F6-9AAE-D22C888A92CA}" srcId="{5E7AAE34-1E52-49B2-B95E-E8448C2DE453}" destId="{6A1017CE-E0FE-470F-A155-1F88D97FB2D9}" srcOrd="1" destOrd="0" parTransId="{7A68D1F1-4629-45AF-B738-6C2E1C4C01CC}" sibTransId="{CDFA9ADC-F5BA-4153-9E49-C44672D716C7}"/>
    <dgm:cxn modelId="{DBF54FA4-DC78-4F6C-9E8E-0EB4A0F7FD0D}" type="presOf" srcId="{9F196DD4-B3E4-4172-9C1B-E7DB34574BD2}" destId="{390BA6D9-BF8A-4784-A5B4-6CA978B89209}" srcOrd="0" destOrd="0" presId="urn:microsoft.com/office/officeart/2008/layout/LinedList"/>
    <dgm:cxn modelId="{113700BA-B585-43A3-801E-0D5BD38BC937}" type="presOf" srcId="{6A1017CE-E0FE-470F-A155-1F88D97FB2D9}" destId="{872503C3-DAC8-48D5-B897-7A590FA666AF}" srcOrd="0" destOrd="0" presId="urn:microsoft.com/office/officeart/2008/layout/LinedList"/>
    <dgm:cxn modelId="{CEDFCE9C-F5D3-4C3F-86A8-9F11A4CA1293}" srcId="{9F196DD4-B3E4-4172-9C1B-E7DB34574BD2}" destId="{5E7AAE34-1E52-49B2-B95E-E8448C2DE453}" srcOrd="0" destOrd="0" parTransId="{2281C2C4-5B54-4CBD-AB54-D375EF3D340E}" sibTransId="{2B732D28-6AB8-4B3F-A508-A1999DBD28D2}"/>
    <dgm:cxn modelId="{454A4113-0DAB-43C2-9DB4-8A38F8238BBD}" srcId="{5E7AAE34-1E52-49B2-B95E-E8448C2DE453}" destId="{9D6FAC7A-0250-4C06-B3AF-25FD945F6A94}" srcOrd="2" destOrd="0" parTransId="{D96FD1C6-39C0-42D0-97EF-7B400FE1C34D}" sibTransId="{B1B9D6ED-7746-455A-A23F-16E379C8B455}"/>
    <dgm:cxn modelId="{FC747486-C97E-4A31-87A4-685BBBC9A848}" type="presOf" srcId="{5E7AAE34-1E52-49B2-B95E-E8448C2DE453}" destId="{79D0DFE9-1D91-483A-ACB1-E90B2B6A0824}" srcOrd="0" destOrd="0" presId="urn:microsoft.com/office/officeart/2008/layout/LinedList"/>
    <dgm:cxn modelId="{7A11F3E0-4265-41AC-ACE8-7B6D032DE6FE}" type="presOf" srcId="{9D6FAC7A-0250-4C06-B3AF-25FD945F6A94}" destId="{C9792080-F092-408D-A680-3C0A9F931002}" srcOrd="0" destOrd="0" presId="urn:microsoft.com/office/officeart/2008/layout/LinedList"/>
    <dgm:cxn modelId="{287D9340-F1DB-442C-8E8B-3991C7F8D425}" type="presOf" srcId="{9D811A49-41DE-419D-BBED-AE0CD0FFD378}" destId="{902CF4BB-16B4-44A7-9216-7B066CD5226D}" srcOrd="0" destOrd="0" presId="urn:microsoft.com/office/officeart/2008/layout/LinedList"/>
    <dgm:cxn modelId="{02A23F1F-8847-4E07-813C-8AF3BBCC8751}" type="presParOf" srcId="{390BA6D9-BF8A-4784-A5B4-6CA978B89209}" destId="{AE2AA479-F768-4636-86E5-A94D60FB0603}" srcOrd="0" destOrd="0" presId="urn:microsoft.com/office/officeart/2008/layout/LinedList"/>
    <dgm:cxn modelId="{B4375B03-945A-4124-A2E3-6A0CEFC683AB}" type="presParOf" srcId="{390BA6D9-BF8A-4784-A5B4-6CA978B89209}" destId="{A4DB2F3C-03AB-4D5D-BD68-4EF22FDA0481}" srcOrd="1" destOrd="0" presId="urn:microsoft.com/office/officeart/2008/layout/LinedList"/>
    <dgm:cxn modelId="{18DDD73F-5402-43FB-A4FD-A954B3D61D02}" type="presParOf" srcId="{A4DB2F3C-03AB-4D5D-BD68-4EF22FDA0481}" destId="{79D0DFE9-1D91-483A-ACB1-E90B2B6A0824}" srcOrd="0" destOrd="0" presId="urn:microsoft.com/office/officeart/2008/layout/LinedList"/>
    <dgm:cxn modelId="{1911D4D3-4EB3-4ECD-8A9E-9708ADF05705}" type="presParOf" srcId="{A4DB2F3C-03AB-4D5D-BD68-4EF22FDA0481}" destId="{5D1613E7-ECAC-4377-9DF4-63583B2C8223}" srcOrd="1" destOrd="0" presId="urn:microsoft.com/office/officeart/2008/layout/LinedList"/>
    <dgm:cxn modelId="{13C4F045-DD0E-48FB-A0EF-5868C3884520}" type="presParOf" srcId="{5D1613E7-ECAC-4377-9DF4-63583B2C8223}" destId="{5F4DEFF2-A869-418A-B0E1-FAE641C7AB74}" srcOrd="0" destOrd="0" presId="urn:microsoft.com/office/officeart/2008/layout/LinedList"/>
    <dgm:cxn modelId="{8B5274AE-D4D5-4B0B-8E6B-DEC26BB041A6}" type="presParOf" srcId="{5D1613E7-ECAC-4377-9DF4-63583B2C8223}" destId="{878290C3-4109-4DE6-B11D-B097F7CE7F38}" srcOrd="1" destOrd="0" presId="urn:microsoft.com/office/officeart/2008/layout/LinedList"/>
    <dgm:cxn modelId="{A9D1FF70-D617-407C-989C-4880A0EBA50B}" type="presParOf" srcId="{878290C3-4109-4DE6-B11D-B097F7CE7F38}" destId="{3E6907F6-DAFD-41FD-8684-F5048F561C8A}" srcOrd="0" destOrd="0" presId="urn:microsoft.com/office/officeart/2008/layout/LinedList"/>
    <dgm:cxn modelId="{22B3A753-25F1-4A32-8EC7-9459BE9DA441}" type="presParOf" srcId="{878290C3-4109-4DE6-B11D-B097F7CE7F38}" destId="{902CF4BB-16B4-44A7-9216-7B066CD5226D}" srcOrd="1" destOrd="0" presId="urn:microsoft.com/office/officeart/2008/layout/LinedList"/>
    <dgm:cxn modelId="{92FC315D-1C26-4ACA-91E1-43540E44461B}" type="presParOf" srcId="{878290C3-4109-4DE6-B11D-B097F7CE7F38}" destId="{F1240C60-4929-4346-A474-A7E2E6FFB7F1}" srcOrd="2" destOrd="0" presId="urn:microsoft.com/office/officeart/2008/layout/LinedList"/>
    <dgm:cxn modelId="{A8FE5BC7-D5D8-4F8B-9BE8-69EAE89650E2}" type="presParOf" srcId="{5D1613E7-ECAC-4377-9DF4-63583B2C8223}" destId="{35B3F2BB-6BF8-4B10-93C0-6768854FBE1D}" srcOrd="2" destOrd="0" presId="urn:microsoft.com/office/officeart/2008/layout/LinedList"/>
    <dgm:cxn modelId="{E6A64866-7BFC-4521-8D8E-DFDCE0944807}" type="presParOf" srcId="{5D1613E7-ECAC-4377-9DF4-63583B2C8223}" destId="{50CDA884-C828-47BB-8447-39AE6AFBDF21}" srcOrd="3" destOrd="0" presId="urn:microsoft.com/office/officeart/2008/layout/LinedList"/>
    <dgm:cxn modelId="{255F3C4B-23F7-44F1-8D45-D60E6BD277C7}" type="presParOf" srcId="{5D1613E7-ECAC-4377-9DF4-63583B2C8223}" destId="{930FC43F-5B50-4ED4-AEF0-2BCD6D5B42A9}" srcOrd="4" destOrd="0" presId="urn:microsoft.com/office/officeart/2008/layout/LinedList"/>
    <dgm:cxn modelId="{FD3E8661-67E4-4E61-9F6F-7866FE21C783}" type="presParOf" srcId="{930FC43F-5B50-4ED4-AEF0-2BCD6D5B42A9}" destId="{7C560021-3C02-44C2-97F2-EE1873B2812D}" srcOrd="0" destOrd="0" presId="urn:microsoft.com/office/officeart/2008/layout/LinedList"/>
    <dgm:cxn modelId="{B97496CA-FF7A-4C1E-ACB0-53A13BB8DC00}" type="presParOf" srcId="{930FC43F-5B50-4ED4-AEF0-2BCD6D5B42A9}" destId="{872503C3-DAC8-48D5-B897-7A590FA666AF}" srcOrd="1" destOrd="0" presId="urn:microsoft.com/office/officeart/2008/layout/LinedList"/>
    <dgm:cxn modelId="{8FBC560D-131C-43ED-91FB-41042FEC4CBF}" type="presParOf" srcId="{930FC43F-5B50-4ED4-AEF0-2BCD6D5B42A9}" destId="{839B205E-963E-4877-A03E-38DE5FB67C9C}" srcOrd="2" destOrd="0" presId="urn:microsoft.com/office/officeart/2008/layout/LinedList"/>
    <dgm:cxn modelId="{703BB914-B117-4CC7-B5A9-2D9954A190E4}" type="presParOf" srcId="{5D1613E7-ECAC-4377-9DF4-63583B2C8223}" destId="{C80AE25A-A487-407A-B810-DF0F2C847418}" srcOrd="5" destOrd="0" presId="urn:microsoft.com/office/officeart/2008/layout/LinedList"/>
    <dgm:cxn modelId="{D327E86C-93EF-41A1-9720-DB6AF45FA7FA}" type="presParOf" srcId="{5D1613E7-ECAC-4377-9DF4-63583B2C8223}" destId="{2EF3B6C4-2D7D-42B6-8F27-3655B067FEC4}" srcOrd="6" destOrd="0" presId="urn:microsoft.com/office/officeart/2008/layout/LinedList"/>
    <dgm:cxn modelId="{FCDDB4C2-80DD-46A5-A100-F8A17FBD3885}" type="presParOf" srcId="{5D1613E7-ECAC-4377-9DF4-63583B2C8223}" destId="{E72280A1-4BA7-4412-8DD3-8B2F15766293}" srcOrd="7" destOrd="0" presId="urn:microsoft.com/office/officeart/2008/layout/LinedList"/>
    <dgm:cxn modelId="{67076ED6-1C0E-4FD1-A6C4-231027A8E48B}" type="presParOf" srcId="{E72280A1-4BA7-4412-8DD3-8B2F15766293}" destId="{D9E666F3-7F1A-4E75-BEE2-5BFC17EA9F57}" srcOrd="0" destOrd="0" presId="urn:microsoft.com/office/officeart/2008/layout/LinedList"/>
    <dgm:cxn modelId="{9A554005-7660-41AF-9AE7-3ABE42A9405E}" type="presParOf" srcId="{E72280A1-4BA7-4412-8DD3-8B2F15766293}" destId="{C9792080-F092-408D-A680-3C0A9F931002}" srcOrd="1" destOrd="0" presId="urn:microsoft.com/office/officeart/2008/layout/LinedList"/>
    <dgm:cxn modelId="{59E03BB3-6E6A-4355-86B3-682AAC460E4E}" type="presParOf" srcId="{E72280A1-4BA7-4412-8DD3-8B2F15766293}" destId="{25A41403-95B0-4793-B86C-6C887326DB32}" srcOrd="2" destOrd="0" presId="urn:microsoft.com/office/officeart/2008/layout/LinedList"/>
    <dgm:cxn modelId="{4CD33DBC-D1F8-46C9-9E17-68DBB662C1CA}" type="presParOf" srcId="{5D1613E7-ECAC-4377-9DF4-63583B2C8223}" destId="{BD01355C-2ECA-450E-BD67-155DF34BB491}" srcOrd="8" destOrd="0" presId="urn:microsoft.com/office/officeart/2008/layout/LinedList"/>
    <dgm:cxn modelId="{52DE01DF-0CC4-4068-8447-B0FB8CD3D03B}" type="presParOf" srcId="{5D1613E7-ECAC-4377-9DF4-63583B2C8223}" destId="{ED7C18B6-964F-447B-B9F1-B8727502B2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EF196-F97D-4381-91B2-CF573B843B36}">
      <dsp:nvSpPr>
        <dsp:cNvPr id="0" name=""/>
        <dsp:cNvSpPr/>
      </dsp:nvSpPr>
      <dsp:spPr>
        <a:xfrm rot="21300000">
          <a:off x="798507" y="783475"/>
          <a:ext cx="4498985" cy="39361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6364A6-72DE-47DA-BF71-93E2C64869E7}">
      <dsp:nvSpPr>
        <dsp:cNvPr id="0" name=""/>
        <dsp:cNvSpPr/>
      </dsp:nvSpPr>
      <dsp:spPr>
        <a:xfrm>
          <a:off x="731520" y="98028"/>
          <a:ext cx="1828800" cy="78422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DA9A7-11D4-428F-A76C-1BEF45BD74CB}">
      <dsp:nvSpPr>
        <dsp:cNvPr id="0" name=""/>
        <dsp:cNvSpPr/>
      </dsp:nvSpPr>
      <dsp:spPr>
        <a:xfrm>
          <a:off x="3230880" y="0"/>
          <a:ext cx="1950720" cy="823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Количественные показатели</a:t>
          </a:r>
          <a:endParaRPr lang="ru-RU" sz="1800" kern="1200" dirty="0"/>
        </a:p>
      </dsp:txBody>
      <dsp:txXfrm>
        <a:off x="3230880" y="0"/>
        <a:ext cx="1950720" cy="823436"/>
      </dsp:txXfrm>
    </dsp:sp>
    <dsp:sp modelId="{8A9B47AA-4420-44E7-BA6D-E665D5EFF5DA}">
      <dsp:nvSpPr>
        <dsp:cNvPr id="0" name=""/>
        <dsp:cNvSpPr/>
      </dsp:nvSpPr>
      <dsp:spPr>
        <a:xfrm>
          <a:off x="3535680" y="1078309"/>
          <a:ext cx="1828800" cy="784224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B450E-2A16-466E-88BB-5F8EA8135C03}">
      <dsp:nvSpPr>
        <dsp:cNvPr id="0" name=""/>
        <dsp:cNvSpPr/>
      </dsp:nvSpPr>
      <dsp:spPr>
        <a:xfrm>
          <a:off x="914400" y="1137125"/>
          <a:ext cx="1950720" cy="823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Качественные показатели</a:t>
          </a:r>
          <a:endParaRPr lang="ru-RU" sz="1800" kern="1200" dirty="0"/>
        </a:p>
      </dsp:txBody>
      <dsp:txXfrm>
        <a:off x="914400" y="1137125"/>
        <a:ext cx="1950720" cy="823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A479-F768-4636-86E5-A94D60FB0603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DFE9-1D91-483A-ACB1-E90B2B6A0824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….</a:t>
          </a:r>
          <a:endParaRPr lang="ru-RU" sz="6200" kern="1200" dirty="0"/>
        </a:p>
      </dsp:txBody>
      <dsp:txXfrm>
        <a:off x="0" y="0"/>
        <a:ext cx="1219200" cy="4064000"/>
      </dsp:txXfrm>
    </dsp:sp>
    <dsp:sp modelId="{902CF4BB-16B4-44A7-9216-7B066CD5226D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63500"/>
        <a:ext cx="4785360" cy="1269999"/>
      </dsp:txXfrm>
    </dsp:sp>
    <dsp:sp modelId="{35B3F2BB-6BF8-4B10-93C0-6768854FBE1D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03C3-DAC8-48D5-B897-7A590FA666A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1396999"/>
        <a:ext cx="4785360" cy="1269999"/>
      </dsp:txXfrm>
    </dsp:sp>
    <dsp:sp modelId="{C80AE25A-A487-407A-B810-DF0F2C84741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2080-F092-408D-A680-3C0A9F931002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2730499"/>
        <a:ext cx="4785360" cy="1269999"/>
      </dsp:txXfrm>
    </dsp:sp>
    <dsp:sp modelId="{BD01355C-2ECA-450E-BD67-155DF34BB491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A479-F768-4636-86E5-A94D60FB0603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DFE9-1D91-483A-ACB1-E90B2B6A0824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….</a:t>
          </a:r>
          <a:endParaRPr lang="ru-RU" sz="6200" kern="1200" dirty="0"/>
        </a:p>
      </dsp:txBody>
      <dsp:txXfrm>
        <a:off x="0" y="0"/>
        <a:ext cx="1219200" cy="4064000"/>
      </dsp:txXfrm>
    </dsp:sp>
    <dsp:sp modelId="{902CF4BB-16B4-44A7-9216-7B066CD5226D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63500"/>
        <a:ext cx="4785360" cy="1269999"/>
      </dsp:txXfrm>
    </dsp:sp>
    <dsp:sp modelId="{35B3F2BB-6BF8-4B10-93C0-6768854FBE1D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03C3-DAC8-48D5-B897-7A590FA666A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1396999"/>
        <a:ext cx="4785360" cy="1269999"/>
      </dsp:txXfrm>
    </dsp:sp>
    <dsp:sp modelId="{C80AE25A-A487-407A-B810-DF0F2C84741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2080-F092-408D-A680-3C0A9F931002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2730499"/>
        <a:ext cx="4785360" cy="1269999"/>
      </dsp:txXfrm>
    </dsp:sp>
    <dsp:sp modelId="{BD01355C-2ECA-450E-BD67-155DF34BB491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A479-F768-4636-86E5-A94D60FB0603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DFE9-1D91-483A-ACB1-E90B2B6A0824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….</a:t>
          </a:r>
          <a:endParaRPr lang="ru-RU" sz="6200" kern="1200" dirty="0"/>
        </a:p>
      </dsp:txBody>
      <dsp:txXfrm>
        <a:off x="0" y="0"/>
        <a:ext cx="1219200" cy="4064000"/>
      </dsp:txXfrm>
    </dsp:sp>
    <dsp:sp modelId="{902CF4BB-16B4-44A7-9216-7B066CD5226D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63500"/>
        <a:ext cx="4785360" cy="1269999"/>
      </dsp:txXfrm>
    </dsp:sp>
    <dsp:sp modelId="{35B3F2BB-6BF8-4B10-93C0-6768854FBE1D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03C3-DAC8-48D5-B897-7A590FA666A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1396999"/>
        <a:ext cx="4785360" cy="1269999"/>
      </dsp:txXfrm>
    </dsp:sp>
    <dsp:sp modelId="{C80AE25A-A487-407A-B810-DF0F2C84741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2080-F092-408D-A680-3C0A9F931002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2730499"/>
        <a:ext cx="4785360" cy="1269999"/>
      </dsp:txXfrm>
    </dsp:sp>
    <dsp:sp modelId="{BD01355C-2ECA-450E-BD67-155DF34BB491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ФОСы по УК и ОПК….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ФОСы образовательных организаций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 профессиональных компетенций, синхронизированные с банками процедур НОК с учетом ПС ОПОП 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ФОС будет всегда вызывать «позитивную» эмоцию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Программы ДПО от индустриальных партнеров, «встроенные» в ОП 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Целевое обучение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Базы практик и стажировок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Изменение фиктивной проектной деятельности на эффективную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Степень, звание или что еще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Стаж, диагностируемые профессиональные достижения 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Квалификация (соответствие ПС???)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Наукометрические</a:t>
          </a:r>
          <a:r>
            <a:rPr lang="ru-RU" sz="1400" b="1" kern="1200" dirty="0" smtClean="0"/>
            <a:t> показатели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Экспертная, предметная, цифровая компетенция (как измерять?)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Трудоустройство в соответствии с профилем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Уровень зарплат??? (очень много тонкостей)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Рыночная стоимость квалификации (универсальный показатель должен быть)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Что делать с иностранными гражданами и форматом </a:t>
          </a:r>
          <a:r>
            <a:rPr lang="ru-RU" sz="1400" b="1" kern="1200" dirty="0" err="1" smtClean="0"/>
            <a:t>самозанятыми</a:t>
          </a:r>
          <a:r>
            <a:rPr lang="ru-RU" sz="1400" b="1" kern="1200" dirty="0" smtClean="0"/>
            <a:t> и ИП?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Динамика среднего показателя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Внутренние экзамены (творческие  специальности)? 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Целевой прием?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Поступление не по ЕГЭ на ОПОП магистратуры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…..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Совсем не знаю что, но что-то очень важное 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C238-EF14-4748-B1D7-EC4B9DD02CD0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3D48A-7334-49B3-9470-00784E637F28}">
      <dsp:nvSpPr>
        <dsp:cNvPr id="0" name=""/>
        <dsp:cNvSpPr/>
      </dsp:nvSpPr>
      <dsp:spPr>
        <a:xfrm>
          <a:off x="285089" y="184749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…..</a:t>
          </a:r>
          <a:endParaRPr lang="ru-RU" sz="1400" b="1" kern="1200" dirty="0"/>
        </a:p>
      </dsp:txBody>
      <dsp:txXfrm>
        <a:off x="285089" y="184749"/>
        <a:ext cx="7029136" cy="369336"/>
      </dsp:txXfrm>
    </dsp:sp>
    <dsp:sp modelId="{FF67B018-ED51-403C-9C4F-323FC3A02DE0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21DF2-FA4A-4EFB-8C65-F077A61497D3}">
      <dsp:nvSpPr>
        <dsp:cNvPr id="0" name=""/>
        <dsp:cNvSpPr/>
      </dsp:nvSpPr>
      <dsp:spPr>
        <a:xfrm>
          <a:off x="619556" y="739079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</a:t>
          </a:r>
          <a:endParaRPr lang="ru-RU" sz="1400" b="1" kern="1200" dirty="0"/>
        </a:p>
      </dsp:txBody>
      <dsp:txXfrm>
        <a:off x="619556" y="739079"/>
        <a:ext cx="6694668" cy="369336"/>
      </dsp:txXfrm>
    </dsp:sp>
    <dsp:sp modelId="{7E7E5334-E7C9-4BA2-8CFD-13FC8EA1B73F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B76B-43B7-4187-AA76-CC2B8C6E5DB9}">
      <dsp:nvSpPr>
        <dsp:cNvPr id="0" name=""/>
        <dsp:cNvSpPr/>
      </dsp:nvSpPr>
      <dsp:spPr>
        <a:xfrm>
          <a:off x="802843" y="1293002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….</a:t>
          </a:r>
          <a:endParaRPr lang="ru-RU" sz="1400" b="1" kern="1200" dirty="0"/>
        </a:p>
      </dsp:txBody>
      <dsp:txXfrm>
        <a:off x="802843" y="1293002"/>
        <a:ext cx="6511382" cy="369336"/>
      </dsp:txXfrm>
    </dsp:sp>
    <dsp:sp modelId="{BE32964A-7A59-4F07-B5F1-F4BE53376B0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00125-D826-4313-95CD-C4D434BFF631}">
      <dsp:nvSpPr>
        <dsp:cNvPr id="0" name=""/>
        <dsp:cNvSpPr/>
      </dsp:nvSpPr>
      <dsp:spPr>
        <a:xfrm>
          <a:off x="861364" y="1847331"/>
          <a:ext cx="6452860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уточнение</a:t>
          </a:r>
          <a:endParaRPr lang="ru-RU" sz="1400" b="1" kern="1200" dirty="0"/>
        </a:p>
      </dsp:txBody>
      <dsp:txXfrm>
        <a:off x="861364" y="1847331"/>
        <a:ext cx="6452860" cy="369336"/>
      </dsp:txXfrm>
    </dsp:sp>
    <dsp:sp modelId="{BB33486E-A56B-41F3-B210-CC6FC6E61D77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63EB-3D1E-490E-8624-E03E3852128C}">
      <dsp:nvSpPr>
        <dsp:cNvPr id="0" name=""/>
        <dsp:cNvSpPr/>
      </dsp:nvSpPr>
      <dsp:spPr>
        <a:xfrm>
          <a:off x="802843" y="2401661"/>
          <a:ext cx="6511382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другое</a:t>
          </a:r>
          <a:endParaRPr lang="ru-RU" sz="1400" b="1" kern="1200" dirty="0"/>
        </a:p>
      </dsp:txBody>
      <dsp:txXfrm>
        <a:off x="802843" y="2401661"/>
        <a:ext cx="6511382" cy="369336"/>
      </dsp:txXfrm>
    </dsp:sp>
    <dsp:sp modelId="{D15FC268-D16A-4320-B53A-575918F11CA6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1A803-F956-4133-8EA9-A13208136518}">
      <dsp:nvSpPr>
        <dsp:cNvPr id="0" name=""/>
        <dsp:cNvSpPr/>
      </dsp:nvSpPr>
      <dsp:spPr>
        <a:xfrm>
          <a:off x="619556" y="2955584"/>
          <a:ext cx="6694668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принципиально другое</a:t>
          </a:r>
          <a:endParaRPr lang="ru-RU" sz="1400" b="1" kern="1200" dirty="0"/>
        </a:p>
      </dsp:txBody>
      <dsp:txXfrm>
        <a:off x="619556" y="2955584"/>
        <a:ext cx="6694668" cy="369336"/>
      </dsp:txXfrm>
    </dsp:sp>
    <dsp:sp modelId="{D0924207-5DCB-4901-A7B2-C3B359FEECDA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95F-E065-4E9A-B15B-5194BD908D11}">
      <dsp:nvSpPr>
        <dsp:cNvPr id="0" name=""/>
        <dsp:cNvSpPr/>
      </dsp:nvSpPr>
      <dsp:spPr>
        <a:xfrm>
          <a:off x="285089" y="3509914"/>
          <a:ext cx="7029136" cy="369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Совсем не знаю что, но что-то очень важное </a:t>
          </a:r>
          <a:endParaRPr lang="ru-RU" sz="1400" b="1" kern="1200" dirty="0"/>
        </a:p>
      </dsp:txBody>
      <dsp:txXfrm>
        <a:off x="285089" y="3509914"/>
        <a:ext cx="7029136" cy="369336"/>
      </dsp:txXfrm>
    </dsp:sp>
    <dsp:sp modelId="{99284ED9-6EAD-48CE-A527-954DFA843DE9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A479-F768-4636-86E5-A94D60FB0603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DFE9-1D91-483A-ACB1-E90B2B6A0824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….</a:t>
          </a:r>
          <a:endParaRPr lang="ru-RU" sz="6200" kern="1200" dirty="0"/>
        </a:p>
      </dsp:txBody>
      <dsp:txXfrm>
        <a:off x="0" y="0"/>
        <a:ext cx="1219200" cy="4064000"/>
      </dsp:txXfrm>
    </dsp:sp>
    <dsp:sp modelId="{902CF4BB-16B4-44A7-9216-7B066CD5226D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63500"/>
        <a:ext cx="4785360" cy="1269999"/>
      </dsp:txXfrm>
    </dsp:sp>
    <dsp:sp modelId="{35B3F2BB-6BF8-4B10-93C0-6768854FBE1D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03C3-DAC8-48D5-B897-7A590FA666AF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1396999"/>
        <a:ext cx="4785360" cy="1269999"/>
      </dsp:txXfrm>
    </dsp:sp>
    <dsp:sp modelId="{C80AE25A-A487-407A-B810-DF0F2C84741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92080-F092-408D-A680-3C0A9F931002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….</a:t>
          </a:r>
          <a:endParaRPr lang="ru-RU" sz="5800" kern="1200" dirty="0"/>
        </a:p>
      </dsp:txBody>
      <dsp:txXfrm>
        <a:off x="1310640" y="2730499"/>
        <a:ext cx="4785360" cy="1269999"/>
      </dsp:txXfrm>
    </dsp:sp>
    <dsp:sp modelId="{BD01355C-2ECA-450E-BD67-155DF34BB491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4E3A-2F23-4806-8EC8-D21385142DF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B83B-28FB-42E9-9BDF-BDFFAAC4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4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B83B-28FB-42E9-9BDF-BDFFAAC46E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0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91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6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2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5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3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8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4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664" b="77500"/>
          <a:stretch/>
        </p:blipFill>
        <p:spPr bwMode="auto">
          <a:xfrm rot="5400000" flipV="1">
            <a:off x="-2532805" y="2521443"/>
            <a:ext cx="5737820" cy="69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592" b="77500"/>
          <a:stretch/>
        </p:blipFill>
        <p:spPr bwMode="auto">
          <a:xfrm rot="10800000" flipV="1">
            <a:off x="-108521" y="4942969"/>
            <a:ext cx="9269991" cy="794850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592" b="77500"/>
          <a:stretch/>
        </p:blipFill>
        <p:spPr bwMode="auto">
          <a:xfrm rot="5400000" flipV="1">
            <a:off x="8448631" y="83810"/>
            <a:ext cx="769267" cy="601648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76456" y="-22820"/>
            <a:ext cx="576064" cy="30427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C96DEA-D647-4F74-B15C-7825EF7CA959}" type="slidenum">
              <a:rPr lang="ru-RU" sz="1800" b="1" smtClean="0">
                <a:effectLst/>
                <a:latin typeface="Franklin Gothic Demi Cond" pitchFamily="34" charset="0"/>
              </a:rPr>
              <a:pPr algn="ctr"/>
              <a:t>‹#›</a:t>
            </a:fld>
            <a:endParaRPr lang="ru-RU" sz="1800" b="1" dirty="0">
              <a:effectLst/>
              <a:latin typeface="Franklin Gothic Demi Con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827584" y="625252"/>
            <a:ext cx="7632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4381"/>
            <a:ext cx="720080" cy="4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s://onf.ru/sites/default/files/cms/wp-content/uploads/2018/05/logo_v3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4925" b="24701"/>
          <a:stretch/>
        </p:blipFill>
        <p:spPr bwMode="auto">
          <a:xfrm>
            <a:off x="-11364" y="5162570"/>
            <a:ext cx="694932" cy="5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3150096" y="5430043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ИНЖЕНЕРНОЕ ДЕЛО, ТЕХНОЛОГИИ И ТЕХНИЧЕСКИЕ НАУКИ</a:t>
            </a:r>
            <a:endParaRPr lang="ru-RU" sz="1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rot="16200000">
            <a:off x="-2422650" y="2559595"/>
            <a:ext cx="5472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ПО АККРЕДИТАЦИОННЫМ ПОКАЗАТЕЛЯМ</a:t>
            </a:r>
            <a:endParaRPr lang="ru-RU" sz="1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6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.pinimg.com/564x/0c/2e/b9/0c2eb93ad91790e22aab11b9c28b16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7205" r="199"/>
          <a:stretch/>
        </p:blipFill>
        <p:spPr bwMode="auto">
          <a:xfrm>
            <a:off x="-36512" y="0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humbor.newswave.ru/d1u5bhYIS8NC5DJqU9flR0DEfYc=/fit-in/1200x0/filters:quality(80)/https:/vtruda.ru/media/cache/2021/07/07/onf-bbacbbdd66.png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humbor.newswave.ru/d1u5bhYIS8NC5DJqU9flR0DEfYc=/fit-in/1200x0/filters:quality(80)/https:/vtruda.ru/media/cache/2021/07/07/onf-bbacbbdd66.png"/>
          <p:cNvSpPr>
            <a:spLocks noChangeAspect="1" noChangeArrowheads="1"/>
          </p:cNvSpPr>
          <p:nvPr/>
        </p:nvSpPr>
        <p:spPr bwMode="auto">
          <a:xfrm>
            <a:off x="307975" y="6615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onf.ru/sites/default/files/cms/wp-content/uploads/2018/05/logo_v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4925" b="24701"/>
          <a:stretch/>
        </p:blipFill>
        <p:spPr bwMode="auto">
          <a:xfrm>
            <a:off x="7812360" y="120061"/>
            <a:ext cx="1149160" cy="8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256" y="4441676"/>
            <a:ext cx="88387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ИНЖЕНЕРНОЕ ДЕЛО, ТЕХНОЛОГИИ И ТЕХНИЧЕСКИЕ НАУКИ</a:t>
            </a:r>
            <a:endParaRPr lang="ru-RU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12" y="3291289"/>
            <a:ext cx="681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НОВЫЕ ПОДХОДЫ К АККРЕДИТАЦИОННЫМ ПОКАЗАТЕЛЯМ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ПРОГРАММАМ ВЫСШЕГО ОБРАЗОВАНИЯ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512" y="2281436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Экспертная сессия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тематической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площадки ЦШ ОНФ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«ОБРАЗОВАНИЕ»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5425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наличие практической подготовки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0019722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4" y="2209428"/>
            <a:ext cx="649152" cy="5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57190"/>
            <a:ext cx="117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руппа 3: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96325"/>
            <a:ext cx="69847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профессиональные достижения ППС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s://i.pinimg.com/564x/9f/b8/b4/9fb8b404755af95fe73de96fc1f7b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6076"/>
            <a:ext cx="68335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95/3e/03/953e03cb2e7b07570e0a7f429723dae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974601" y="1633364"/>
            <a:ext cx="645071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7339" y="2132028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7420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29643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возможности, позитивные изменения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376" y="1800192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негатив и угрозы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13" r="10780" b="9708"/>
          <a:stretch/>
        </p:blipFill>
        <p:spPr bwMode="auto">
          <a:xfrm>
            <a:off x="827584" y="703785"/>
            <a:ext cx="630858" cy="5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5425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достижения ППС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2198786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13" r="10780" b="9708"/>
          <a:stretch/>
        </p:blipFill>
        <p:spPr bwMode="auto">
          <a:xfrm>
            <a:off x="818769" y="2069171"/>
            <a:ext cx="630858" cy="5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57190"/>
            <a:ext cx="117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руппа 4: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96325"/>
            <a:ext cx="69847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трудоустройство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s://i.pinimg.com/564x/9f/b8/b4/9fb8b404755af95fe73de96fc1f7b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6076"/>
            <a:ext cx="68335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95/3e/03/953e03cb2e7b07570e0a7f429723dae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974601" y="1633364"/>
            <a:ext cx="645071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7339" y="2132028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7420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29643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возможности, позитивные изменения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376" y="1800192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негатив и угрозы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9"/>
          <a:stretch/>
        </p:blipFill>
        <p:spPr bwMode="auto">
          <a:xfrm>
            <a:off x="827584" y="689282"/>
            <a:ext cx="595687" cy="6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893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Трудо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-устройство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0227455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9"/>
          <a:stretch/>
        </p:blipFill>
        <p:spPr bwMode="auto">
          <a:xfrm>
            <a:off x="840203" y="2330990"/>
            <a:ext cx="595687" cy="6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57190"/>
            <a:ext cx="117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руппа 5: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96325"/>
            <a:ext cx="69847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б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алл ЕГЭ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s://i.pinimg.com/564x/9f/b8/b4/9fb8b404755af95fe73de96fc1f7b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6076"/>
            <a:ext cx="68335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95/3e/03/953e03cb2e7b07570e0a7f429723dae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974601" y="1633364"/>
            <a:ext cx="645071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7339" y="2132028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7420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29643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возможности, позитивные изменения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376" y="1800192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негатив и угрозы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 b="4664"/>
          <a:stretch/>
        </p:blipFill>
        <p:spPr bwMode="auto">
          <a:xfrm>
            <a:off x="753926" y="686972"/>
            <a:ext cx="621109" cy="6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893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балл ЕГЭ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9096225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 b="4664"/>
          <a:stretch/>
        </p:blipFill>
        <p:spPr bwMode="auto">
          <a:xfrm>
            <a:off x="753926" y="2326370"/>
            <a:ext cx="621109" cy="6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ТАКТ </a:t>
            </a:r>
            <a:r>
              <a:rPr lang="ru-RU" dirty="0" smtClean="0"/>
              <a:t>2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22077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ГЕНЕРАЦИЯ ИДЕЙ, ВЫРАБОТКА ПОДХОДОВ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ФОРМИРОВАНИЮ И СОСТАВУ АККРЕДИТАЦИННЫХ ПОКАЗАТЕЛЕЙ И МЕТРИК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i.pinimg.com/564x/b6/4d/cf/b64dcfb7215e73a786a5c881e7ee6f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35311" r="64337" b="32039"/>
          <a:stretch/>
        </p:blipFill>
        <p:spPr bwMode="auto">
          <a:xfrm>
            <a:off x="849011" y="769268"/>
            <a:ext cx="1224136" cy="11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893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6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7905218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2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893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7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702082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ОБСУЖДЕНИЯ</a:t>
            </a:r>
            <a:endParaRPr lang="ru-RU" dirty="0"/>
          </a:p>
        </p:txBody>
      </p:sp>
      <p:pic>
        <p:nvPicPr>
          <p:cNvPr id="1026" name="Picture 2" descr="https://i.pinimg.com/564x/1c/5c/a0/1c5ca062c266433bd2fc12b390b151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2769" r="55123" b="36886"/>
          <a:stretch/>
        </p:blipFill>
        <p:spPr bwMode="auto">
          <a:xfrm>
            <a:off x="721973" y="806134"/>
            <a:ext cx="1224136" cy="9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b6/4d/cf/b64dcfb7215e73a786a5c881e7ee6f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35311" r="64337" b="32039"/>
          <a:stretch/>
        </p:blipFill>
        <p:spPr bwMode="auto">
          <a:xfrm>
            <a:off x="755576" y="2907469"/>
            <a:ext cx="1224136" cy="11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1973" y="1718727"/>
            <a:ext cx="4930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Мнения по предложенным группам показателей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Плюсы, минусы, риски и возможности новой модели оценки качества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Процедуры и регламенты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2230" y="806134"/>
            <a:ext cx="3639890" cy="719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 1: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предложений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по надзору в сфере образования и науки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2230" y="2929508"/>
            <a:ext cx="3639890" cy="7190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 2: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идей, выработка подходов к формированию и составу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аккредитацинных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показателей и метрик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i.pinimg.com/564x/60/28/9c/60289c54e8a4f57adfedfa6de528b9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10981" r="30470" b="8952"/>
          <a:stretch/>
        </p:blipFill>
        <p:spPr bwMode="auto">
          <a:xfrm>
            <a:off x="3419872" y="2439004"/>
            <a:ext cx="181293" cy="3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63888" y="2395835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регламент выступлений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 5 минут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973" y="3950975"/>
            <a:ext cx="4930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Универсальные подходы и специфика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Предложения представителей вузов с учетом имеющихся практик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Сбор, представление, алгоритм оценивания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Переходный период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8" descr="https://i.pinimg.com/564x/60/28/9c/60289c54e8a4f57adfedfa6de528b9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10981" r="30470" b="8952"/>
          <a:stretch/>
        </p:blipFill>
        <p:spPr bwMode="auto">
          <a:xfrm>
            <a:off x="3419872" y="4959284"/>
            <a:ext cx="181293" cy="3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3888" y="4916115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регламент выступлений </a:t>
            </a:r>
            <a:br>
              <a:rPr lang="ru-RU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5-7 минут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60352" y="1849388"/>
            <a:ext cx="1944216" cy="5035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ПРЕДЛОЖЕНИЙ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 descr="https://i.pinimg.com/564x/60/28/9c/60289c54e8a4f57adfedfa6de528b9c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10981" r="30470" b="8952"/>
          <a:stretch/>
        </p:blipFill>
        <p:spPr bwMode="auto">
          <a:xfrm>
            <a:off x="6564440" y="2469913"/>
            <a:ext cx="181293" cy="3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08456" y="242674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регламент выступления представителя группы   </a:t>
            </a:r>
            <a:br>
              <a:rPr lang="ru-RU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 10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минут (второй день)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4" name="Picture 10" descr="https://i.pinimg.com/564x/18/63/b8/1863b8f5a8ef598d7935706b025b5b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6513" r="23063" b="17201"/>
          <a:stretch/>
        </p:blipFill>
        <p:spPr bwMode="auto">
          <a:xfrm>
            <a:off x="5868144" y="1849388"/>
            <a:ext cx="672598" cy="8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39495" y="3073075"/>
            <a:ext cx="3113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Цели процедуры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Показатели и метрики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Регламенты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Информационные источники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Этапы перехода в новый формат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Риски и возможности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Методическая поддержка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СБОР И ПРЕДСТАВЛЕНИЕ </a:t>
            </a:r>
            <a:r>
              <a:rPr lang="ru-RU" dirty="0" smtClean="0">
                <a:latin typeface="Arial Narrow" panose="020B0606020202030204" pitchFamily="34" charset="0"/>
              </a:rPr>
              <a:t>ИНФОРМАЦИИ</a:t>
            </a:r>
            <a:endParaRPr lang="ru-RU" dirty="0"/>
          </a:p>
        </p:txBody>
      </p:sp>
      <p:pic>
        <p:nvPicPr>
          <p:cNvPr id="12290" name="Picture 2" descr="https://i.pinimg.com/564x/85/86/72/858672fd1641005873c88904b3735e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3" t="4551" r="3014" b="65261"/>
          <a:stretch/>
        </p:blipFill>
        <p:spPr bwMode="auto">
          <a:xfrm>
            <a:off x="971601" y="697260"/>
            <a:ext cx="1203854" cy="1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5450160"/>
              </p:ext>
            </p:extLst>
          </p:nvPr>
        </p:nvGraphicFramePr>
        <p:xfrm>
          <a:off x="2339752" y="841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ПРОЦЕССЫ, ПРОЦЕДУРЫ, МОДЕЛЬ </a:t>
            </a:r>
            <a:r>
              <a:rPr lang="ru-RU" dirty="0" smtClean="0">
                <a:latin typeface="Arial Narrow" panose="020B0606020202030204" pitchFamily="34" charset="0"/>
              </a:rPr>
              <a:t>ОЦЕНИВАНИЯ</a:t>
            </a:r>
            <a:endParaRPr lang="ru-RU" dirty="0"/>
          </a:p>
        </p:txBody>
      </p:sp>
      <p:pic>
        <p:nvPicPr>
          <p:cNvPr id="17414" name="Picture 6" descr="https://i.pinimg.com/564x/dc/ef/81/dcef81539ee6ca1032ef91656364b4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36662" r="64732" b="28738"/>
          <a:stretch/>
        </p:blipFill>
        <p:spPr bwMode="auto">
          <a:xfrm>
            <a:off x="899593" y="697260"/>
            <a:ext cx="1368152" cy="17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81726123"/>
              </p:ext>
            </p:extLst>
          </p:nvPr>
        </p:nvGraphicFramePr>
        <p:xfrm>
          <a:off x="2339752" y="841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0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РЕШЕНИЯ О </a:t>
            </a:r>
            <a:r>
              <a:rPr lang="ru-RU" dirty="0" smtClean="0">
                <a:latin typeface="Arial Narrow" panose="020B0606020202030204" pitchFamily="34" charset="0"/>
              </a:rPr>
              <a:t>СООТВЕТСТВИИ</a:t>
            </a:r>
            <a:endParaRPr lang="ru-RU" dirty="0"/>
          </a:p>
        </p:txBody>
      </p:sp>
      <p:pic>
        <p:nvPicPr>
          <p:cNvPr id="3" name="Picture 2" descr="https://i.pinimg.com/564x/4c/9b/0a/4c9b0ad400c256bf42d4830f991745c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11337" r="3519" b="15563"/>
          <a:stretch/>
        </p:blipFill>
        <p:spPr bwMode="auto">
          <a:xfrm>
            <a:off x="837478" y="769268"/>
            <a:ext cx="1584176" cy="13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1726123"/>
              </p:ext>
            </p:extLst>
          </p:nvPr>
        </p:nvGraphicFramePr>
        <p:xfrm>
          <a:off x="2339752" y="841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1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pic>
        <p:nvPicPr>
          <p:cNvPr id="19458" name="Picture 2" descr="https://i.pinimg.com/564x/a0/1c/71/a01c716829817ffe3fb477b42e331e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63002" r="36791" b="1511"/>
          <a:stretch/>
        </p:blipFill>
        <p:spPr bwMode="auto">
          <a:xfrm>
            <a:off x="787989" y="732918"/>
            <a:ext cx="1152128" cy="14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1726123"/>
              </p:ext>
            </p:extLst>
          </p:nvPr>
        </p:nvGraphicFramePr>
        <p:xfrm>
          <a:off x="2339752" y="841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ПОЗИЦИИ НОВЫХ ПОДХОДОВ</a:t>
            </a:r>
            <a:endParaRPr lang="ru-RU" sz="2400" dirty="0"/>
          </a:p>
        </p:txBody>
      </p:sp>
      <p:pic>
        <p:nvPicPr>
          <p:cNvPr id="4" name="Picture 8" descr="https://static6.depositphotos.com/1007682/585/v/450/depositphotos_5855969-stock-illustration-labels-in-the-form-o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" t="3387" r="59242" b="41175"/>
          <a:stretch/>
        </p:blipFill>
        <p:spPr bwMode="auto">
          <a:xfrm rot="16200000">
            <a:off x="5043099" y="836040"/>
            <a:ext cx="1359305" cy="20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tatic6.depositphotos.com/1007682/585/v/450/depositphotos_5855969-stock-illustration-labels-in-the-form-o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" t="58265" r="38796" b="3118"/>
          <a:stretch/>
        </p:blipFill>
        <p:spPr bwMode="auto">
          <a:xfrm>
            <a:off x="4716016" y="2597942"/>
            <a:ext cx="1929482" cy="17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atic6.depositphotos.com/1007682/585/v/450/depositphotos_5855969-stock-illustration-labels-in-the-form-o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16" t="38509" r="5495" b="1"/>
          <a:stretch/>
        </p:blipFill>
        <p:spPr bwMode="auto">
          <a:xfrm rot="5400000">
            <a:off x="2793598" y="567665"/>
            <a:ext cx="1331934" cy="23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tatic6.depositphotos.com/1007682/585/v/450/depositphotos_5855969-stock-illustration-labels-in-the-form-o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7" t="3457" r="5054" b="61480"/>
          <a:stretch/>
        </p:blipFill>
        <p:spPr bwMode="auto">
          <a:xfrm>
            <a:off x="2771800" y="2467017"/>
            <a:ext cx="1863795" cy="15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.pinimg.com/564x/c7/d9/f0/c7d9f04f403b3b59126c9f8060061b5a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546" b="3372"/>
          <a:stretch/>
        </p:blipFill>
        <p:spPr bwMode="auto">
          <a:xfrm flipH="1">
            <a:off x="1747016" y="2815952"/>
            <a:ext cx="789654" cy="21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1572969"/>
            <a:ext cx="18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5188" y="2829044"/>
            <a:ext cx="14770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ПРОЦЕССЫ, ПРОЦЕДУРЫ, МОДЕЛЬ ОЦЕНИВАНИЯ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567968"/>
            <a:ext cx="14770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СБОР И ПРЕДСТАВЛЕНИЕ ИНФОРМАЦИИ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613600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РЕШЕНИЯ О СООТВЕТСТВИИ ПРОГРАММ АККРЕДИТАЦИОННЫМ ПОКАЗАТЕЛЯМ 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753586"/>
            <a:ext cx="223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Подходы к актуализации показателей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Достаточность критериев для комплексной оценки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Синхронизация с целевой моделью развития СПД, программ развития и нацпроектов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24736" y="743822"/>
            <a:ext cx="2555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 Narrow" panose="020B0606020202030204" pitchFamily="34" charset="0"/>
              </a:rPr>
              <a:t>Формат представления информации (шаблоны, формы)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 Narrow" panose="020B0606020202030204" pitchFamily="34" charset="0"/>
              </a:rPr>
              <a:t>Алгоритм запроса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 Narrow" panose="020B0606020202030204" pitchFamily="34" charset="0"/>
              </a:rPr>
              <a:t>Цифровые ресурсы сбора и верификации 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0720" y="3649588"/>
            <a:ext cx="2699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Процедура оценивания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Мониторинг (показатели, зоны </a:t>
            </a:r>
            <a:r>
              <a:rPr lang="ru-RU" sz="1400" dirty="0" smtClean="0">
                <a:latin typeface="Arial Narrow" panose="020B0606020202030204" pitchFamily="34" charset="0"/>
              </a:rPr>
              <a:t>ответственность,…)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Риск-ориентированная модель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Подготовка вуза к инновационным изменениям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759" y="4038125"/>
            <a:ext cx="39604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Параметр  показателя, позволяющий принять </a:t>
            </a:r>
            <a:r>
              <a:rPr lang="ru-RU" sz="1400" dirty="0" smtClean="0">
                <a:latin typeface="Arial Narrow" panose="020B0606020202030204" pitchFamily="34" charset="0"/>
              </a:rPr>
              <a:t>решение </a:t>
            </a:r>
            <a:r>
              <a:rPr lang="ru-RU" sz="1400" dirty="0">
                <a:latin typeface="Arial Narrow" panose="020B0606020202030204" pitchFamily="34" charset="0"/>
              </a:rPr>
              <a:t>о </a:t>
            </a:r>
            <a:r>
              <a:rPr lang="ru-RU" sz="1400" dirty="0" smtClean="0">
                <a:latin typeface="Arial Narrow" panose="020B0606020202030204" pitchFamily="34" charset="0"/>
              </a:rPr>
              <a:t>соответствии программ(ОПОП)  ВО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 Narrow" panose="020B0606020202030204" pitchFamily="34" charset="0"/>
              </a:rPr>
              <a:t>Корректность </a:t>
            </a:r>
            <a:r>
              <a:rPr lang="ru-RU" sz="1400" dirty="0" smtClean="0">
                <a:latin typeface="Arial Narrow" panose="020B0606020202030204" pitchFamily="34" charset="0"/>
              </a:rPr>
              <a:t>метрик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 Narrow" panose="020B0606020202030204" pitchFamily="34" charset="0"/>
              </a:rPr>
              <a:t>Универсальность и специфика параметров с  учетом типизации образовательных организаций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40" y="2065412"/>
            <a:ext cx="4099292" cy="26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ПРОЦЕССНАЯ МОДЕЛЬ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3791" r="16467" b="14085"/>
          <a:stretch/>
        </p:blipFill>
        <p:spPr bwMode="auto">
          <a:xfrm>
            <a:off x="1151793" y="1777380"/>
            <a:ext cx="1016346" cy="8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3"/>
          <a:stretch/>
        </p:blipFill>
        <p:spPr bwMode="auto">
          <a:xfrm>
            <a:off x="4355976" y="1975364"/>
            <a:ext cx="720080" cy="69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7"/>
          <a:stretch/>
        </p:blipFill>
        <p:spPr bwMode="auto">
          <a:xfrm>
            <a:off x="7395174" y="1777380"/>
            <a:ext cx="811822" cy="7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11721" y="841276"/>
            <a:ext cx="1800200" cy="778224"/>
          </a:xfrm>
          <a:prstGeom prst="rightArrow">
            <a:avLst>
              <a:gd name="adj1" fmla="val 80142"/>
              <a:gd name="adj2" fmla="val 545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ПОТОКА НА ВХОДЕ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913787" y="841276"/>
            <a:ext cx="1800200" cy="778224"/>
          </a:xfrm>
          <a:prstGeom prst="rightArrow">
            <a:avLst>
              <a:gd name="adj1" fmla="val 80142"/>
              <a:gd name="adj2" fmla="val 545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РЕЗУЛЬТАТА ДЕЯТЕЛЬНОСТИ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999563" y="841849"/>
            <a:ext cx="3660669" cy="778224"/>
          </a:xfrm>
          <a:prstGeom prst="rightArrow">
            <a:avLst>
              <a:gd name="adj1" fmla="val 80142"/>
              <a:gd name="adj2" fmla="val 5452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СИСТЕМЫ, ПРОЦЕССОВ, УПРАВЛЕНЧЕСКИХ РЕШЕНИЙ, ТЕХНОЛОГИЙ, РЕСУРСОВ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2674710"/>
            <a:ext cx="1912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Качество абитуриента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Инфраструктура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Рыночные запросы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Кадровый потенциал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3787" y="2674710"/>
            <a:ext cx="2050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Качество выпускника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Степень удовлетворенность партнеров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Монетизация РИД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Кадровый ресурс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6053" y="3167152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Качество системы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Качество процессов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Качество продуктов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256946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ВУЗ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ПРОЦЕДУР</a:t>
            </a:r>
            <a:endParaRPr lang="ru-RU" dirty="0"/>
          </a:p>
        </p:txBody>
      </p:sp>
      <p:pic>
        <p:nvPicPr>
          <p:cNvPr id="3076" name="Picture 4" descr="https://i.pinimg.com/564x/d5/6b/c9/d56bc9bb2f06169e91098eb2bf7a77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7287" r="19737" b="11851"/>
          <a:stretch/>
        </p:blipFill>
        <p:spPr bwMode="auto">
          <a:xfrm>
            <a:off x="971600" y="913284"/>
            <a:ext cx="113715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255" y="1376690"/>
            <a:ext cx="16561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качества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913284"/>
            <a:ext cx="431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УРОВНИ УПРАВЛЕНИЯ КАЧЕСТВОМ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3847" y="1376690"/>
            <a:ext cx="1656184" cy="503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3607" y="1993404"/>
            <a:ext cx="1912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Лицензирование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1839" y="2014890"/>
            <a:ext cx="191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Оценка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Мониторинг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Аудит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2240" y="1376690"/>
            <a:ext cx="1656184" cy="503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024705"/>
            <a:ext cx="191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Бенчмарк</a:t>
            </a:r>
            <a:endParaRPr lang="ru-RU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Мониторинг, рейтинг 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6494229"/>
              </p:ext>
            </p:extLst>
          </p:nvPr>
        </p:nvGraphicFramePr>
        <p:xfrm>
          <a:off x="2411760" y="3047918"/>
          <a:ext cx="6096000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 descr="https://fingramota.econ.msu.ru/sys/raw.php?o=15885&amp;p=attach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28" y="3361556"/>
            <a:ext cx="1330940" cy="13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 1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155129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ОБСУЖДЕНИЕ ПРЕДЛОЖЕНИЙ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ПО НАДЗОРУ В СФЕРЕ ОБРАЗОВАНИЯ И НАУКИ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.pinimg.com/564x/1c/5c/a0/1c5ca062c266433bd2fc12b390b151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2769" r="55123" b="36886"/>
          <a:stretch/>
        </p:blipFill>
        <p:spPr bwMode="auto">
          <a:xfrm>
            <a:off x="721973" y="806134"/>
            <a:ext cx="1224136" cy="9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57190"/>
            <a:ext cx="117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руппа 1: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5" r="18897" b="11942"/>
          <a:stretch/>
        </p:blipFill>
        <p:spPr bwMode="auto">
          <a:xfrm>
            <a:off x="755577" y="769268"/>
            <a:ext cx="694790" cy="5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96325"/>
            <a:ext cx="69847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фонды оценочных средств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s://i.pinimg.com/564x/9f/b8/b4/9fb8b404755af95fe73de96fc1f7b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6076"/>
            <a:ext cx="68335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95/3e/03/953e03cb2e7b07570e0a7f429723dae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974601" y="1633364"/>
            <a:ext cx="645071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7339" y="2132028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7420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29643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возможности, позитивные изменения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376" y="1800192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негатив и угрозы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344816" cy="418058"/>
          </a:xfrm>
        </p:spPr>
        <p:txBody>
          <a:bodyPr/>
          <a:lstStyle/>
          <a:p>
            <a:r>
              <a:rPr lang="ru-RU" sz="2300" dirty="0" smtClean="0"/>
              <a:t>ПРЕДЛОЖЕНИЯ ПО РАСКРЫТИЮ ПОКАЗАТЕЛЯ</a:t>
            </a:r>
            <a:endParaRPr lang="ru-RU" sz="2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5" r="18897" b="11942"/>
          <a:stretch/>
        </p:blipFill>
        <p:spPr bwMode="auto">
          <a:xfrm>
            <a:off x="827584" y="2392341"/>
            <a:ext cx="694790" cy="5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928938"/>
            <a:ext cx="1291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фонды оценочных средств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5965999"/>
              </p:ext>
            </p:extLst>
          </p:nvPr>
        </p:nvGraphicFramePr>
        <p:xfrm>
          <a:off x="1524000" y="8255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9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АККРЕДИТАЦИОННЫЕ ПОКАЗАТЕЛИ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57190"/>
            <a:ext cx="117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руппа 2: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96325"/>
            <a:ext cx="69847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наличие практической подготовки</a:t>
            </a: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s://i.pinimg.com/564x/9f/b8/b4/9fb8b404755af95fe73de96fc1f7b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6076"/>
            <a:ext cx="68335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95/3e/03/953e03cb2e7b07570e0a7f429723daed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"/>
          <a:stretch/>
        </p:blipFill>
        <p:spPr bwMode="auto">
          <a:xfrm>
            <a:off x="974601" y="1633364"/>
            <a:ext cx="645071" cy="4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7339" y="2132028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7420"/>
            <a:ext cx="37444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829643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возможности, позитивные изменения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376" y="1800192"/>
            <a:ext cx="307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негатив и угрозы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4" y="768428"/>
            <a:ext cx="649152" cy="5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8e31b676fc253b77faa7c633353f98c608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713</Words>
  <Application>Microsoft Office PowerPoint</Application>
  <PresentationFormat>Экран (16:10)</PresentationFormat>
  <Paragraphs>240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Franklin Gothic Demi Cond</vt:lpstr>
      <vt:lpstr>Wingdings</vt:lpstr>
      <vt:lpstr>Тема Office</vt:lpstr>
      <vt:lpstr>Презентация PowerPoint</vt:lpstr>
      <vt:lpstr>ОРГАНИЗАЦИЯ ОБСУЖДЕНИЯ</vt:lpstr>
      <vt:lpstr>ОСНОВНЫЕ ПОЗИЦИИ НОВЫХ ПОДХОДОВ</vt:lpstr>
      <vt:lpstr>ПРОЦЕССНАЯ МОДЕЛЬ</vt:lpstr>
      <vt:lpstr>ПОКАЗАТЕЛИ ПРОЦЕДУР</vt:lpstr>
      <vt:lpstr>ТАКТ 1 </vt:lpstr>
      <vt:lpstr>АККРЕДИТАЦИОННЫЕ ПОКАЗАТЕЛИ </vt:lpstr>
      <vt:lpstr>ПРЕДЛОЖЕНИЯ ПО РАСКРЫТИЮ ПОКАЗАТЕЛЯ</vt:lpstr>
      <vt:lpstr>АККРЕДИТАЦИОННЫЕ ПОКАЗАТЕЛИ </vt:lpstr>
      <vt:lpstr>ПРЕДЛОЖЕНИЯ ПО РАСКРЫТИЮ ПОКАЗАТЕЛЯ</vt:lpstr>
      <vt:lpstr>АККРЕДИТАЦИОННЫЕ ПОКАЗАТЕЛИ </vt:lpstr>
      <vt:lpstr>ПРЕДЛОЖЕНИЯ ПО РАСКРЫТИЮ ПОКАЗАТЕЛЯ</vt:lpstr>
      <vt:lpstr>АККРЕДИТАЦИОННЫЕ ПОКАЗАТЕЛИ </vt:lpstr>
      <vt:lpstr>ПРЕДЛОЖЕНИЯ ПО РАСКРЫТИЮ ПОКАЗАТЕЛЯ</vt:lpstr>
      <vt:lpstr>АККРЕДИТАЦИОННЫЕ ПОКАЗАТЕЛИ </vt:lpstr>
      <vt:lpstr>ПРЕДЛОЖЕНИЯ ПО РАСКРЫТИЮ ПОКАЗАТЕЛЯ</vt:lpstr>
      <vt:lpstr>ТАКТ 2 </vt:lpstr>
      <vt:lpstr>ПРЕДЛОЖЕНИЯ ПО РАСКРЫТИЮ ПОКАЗАТЕЛЯ</vt:lpstr>
      <vt:lpstr>ПРЕДЛОЖЕНИЯ ПО РАСКРЫТИЮ ПОКАЗАТЕЛЯ</vt:lpstr>
      <vt:lpstr>СБОР И ПРЕДСТАВЛЕНИЕ ИНФОРМАЦИИ</vt:lpstr>
      <vt:lpstr>ПРОЦЕССЫ, ПРОЦЕДУРЫ, МОДЕЛЬ ОЦЕНИВАНИЯ</vt:lpstr>
      <vt:lpstr>РЕШЕНИЯ О СООТВЕТСТВИИ</vt:lpstr>
      <vt:lpstr>ПРЕДЛОЖЕНИЯ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Кущёв Николай Петрович</cp:lastModifiedBy>
  <cp:revision>33</cp:revision>
  <dcterms:created xsi:type="dcterms:W3CDTF">2021-09-07T21:05:37Z</dcterms:created>
  <dcterms:modified xsi:type="dcterms:W3CDTF">2021-09-16T08:21:18Z</dcterms:modified>
</cp:coreProperties>
</file>